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5" r:id="rId5"/>
    <p:sldId id="258" r:id="rId6"/>
    <p:sldId id="260" r:id="rId7"/>
    <p:sldId id="264" r:id="rId8"/>
    <p:sldId id="261" r:id="rId9"/>
    <p:sldId id="263" r:id="rId10"/>
    <p:sldId id="262" r:id="rId11"/>
  </p:sldIdLst>
  <p:sldSz cx="12192000" cy="6858000"/>
  <p:notesSz cx="6858000" cy="9144000"/>
  <p:embeddedFontLst>
    <p:embeddedFont>
      <p:font typeface="Trebuchet MS" panose="020B0603020202020204" pitchFamily="34" charset="0"/>
      <p:regular r:id="rId12"/>
      <p:bold r:id="rId13"/>
      <p:italic r:id="rId14"/>
      <p:boldItalic r:id="rId15"/>
    </p:embeddedFont>
    <p:embeddedFont>
      <p:font typeface="微軟正黑體" panose="020B0604030504040204" pitchFamily="34" charset="-120"/>
      <p:regular r:id="rId16"/>
      <p:bold r:id="rId17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8E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1A0BBA-F016-4E50-88A5-09E8361C3AE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AAC107E1-06D9-4FA8-BC2F-1BBC65594595}">
      <dgm:prSet/>
      <dgm:spPr>
        <a:noFill/>
      </dgm:spPr>
      <dgm:t>
        <a:bodyPr/>
        <a:lstStyle/>
        <a:p>
          <a:pPr algn="ctr" rtl="0"/>
          <a:r>
            <a:rPr lang="zh-TW" b="1" dirty="0" smtClean="0"/>
            <a:t>主角</a:t>
          </a:r>
          <a:endParaRPr lang="zh-TW" b="1" dirty="0"/>
        </a:p>
      </dgm:t>
    </dgm:pt>
    <dgm:pt modelId="{B4093797-2FC6-400F-9600-E905CE9A68BB}" type="parTrans" cxnId="{6929929C-29B3-4281-9966-E109768C57C6}">
      <dgm:prSet/>
      <dgm:spPr/>
      <dgm:t>
        <a:bodyPr/>
        <a:lstStyle/>
        <a:p>
          <a:endParaRPr lang="zh-TW" altLang="en-US"/>
        </a:p>
      </dgm:t>
    </dgm:pt>
    <dgm:pt modelId="{1439E061-A10F-49A3-9225-B082A20D6EB3}" type="sibTrans" cxnId="{6929929C-29B3-4281-9966-E109768C57C6}">
      <dgm:prSet/>
      <dgm:spPr/>
      <dgm:t>
        <a:bodyPr/>
        <a:lstStyle/>
        <a:p>
          <a:endParaRPr lang="zh-TW" altLang="en-US"/>
        </a:p>
      </dgm:t>
    </dgm:pt>
    <dgm:pt modelId="{F403D4E3-864E-4445-9606-CF95B109271B}">
      <dgm:prSet/>
      <dgm:spPr>
        <a:noFill/>
      </dgm:spPr>
      <dgm:t>
        <a:bodyPr/>
        <a:lstStyle/>
        <a:p>
          <a:pPr algn="ctr" rtl="0"/>
          <a:r>
            <a:rPr lang="zh-TW" b="1" dirty="0" smtClean="0"/>
            <a:t>故事主軸</a:t>
          </a:r>
          <a:endParaRPr lang="zh-TW" b="1" dirty="0"/>
        </a:p>
      </dgm:t>
    </dgm:pt>
    <dgm:pt modelId="{81B38EC2-C3A5-4AD8-B04E-6189E14FA586}" type="parTrans" cxnId="{E056176E-6FDA-4758-AF3F-4D320C53C35E}">
      <dgm:prSet/>
      <dgm:spPr/>
      <dgm:t>
        <a:bodyPr/>
        <a:lstStyle/>
        <a:p>
          <a:endParaRPr lang="zh-TW" altLang="en-US"/>
        </a:p>
      </dgm:t>
    </dgm:pt>
    <dgm:pt modelId="{356A6476-F1E7-4AA8-A133-26CF8134A687}" type="sibTrans" cxnId="{E056176E-6FDA-4758-AF3F-4D320C53C35E}">
      <dgm:prSet/>
      <dgm:spPr/>
      <dgm:t>
        <a:bodyPr/>
        <a:lstStyle/>
        <a:p>
          <a:endParaRPr lang="zh-TW" altLang="en-US"/>
        </a:p>
      </dgm:t>
    </dgm:pt>
    <dgm:pt modelId="{67B7EA88-078D-4402-8D16-152337551BB1}">
      <dgm:prSet/>
      <dgm:spPr>
        <a:noFill/>
      </dgm:spPr>
      <dgm:t>
        <a:bodyPr/>
        <a:lstStyle/>
        <a:p>
          <a:pPr algn="ctr" rtl="0"/>
          <a:r>
            <a:rPr lang="zh-TW" b="1" dirty="0" smtClean="0"/>
            <a:t>格式範例</a:t>
          </a:r>
          <a:endParaRPr lang="zh-TW" b="1" dirty="0"/>
        </a:p>
      </dgm:t>
    </dgm:pt>
    <dgm:pt modelId="{1BA8380A-A9F1-4161-8D4C-6E8A35CE3C47}" type="parTrans" cxnId="{B40EA494-45C4-4709-B812-1482B0694AF9}">
      <dgm:prSet/>
      <dgm:spPr/>
      <dgm:t>
        <a:bodyPr/>
        <a:lstStyle/>
        <a:p>
          <a:endParaRPr lang="zh-TW" altLang="en-US"/>
        </a:p>
      </dgm:t>
    </dgm:pt>
    <dgm:pt modelId="{4FD2220E-C2CA-46D8-A1DC-6C0E02964D6E}" type="sibTrans" cxnId="{B40EA494-45C4-4709-B812-1482B0694AF9}">
      <dgm:prSet/>
      <dgm:spPr/>
      <dgm:t>
        <a:bodyPr/>
        <a:lstStyle/>
        <a:p>
          <a:endParaRPr lang="zh-TW" altLang="en-US"/>
        </a:p>
      </dgm:t>
    </dgm:pt>
    <dgm:pt modelId="{2E79E9E7-E932-41EA-A5B9-5895761A2C20}">
      <dgm:prSet custT="1"/>
      <dgm:spPr/>
      <dgm:t>
        <a:bodyPr/>
        <a:lstStyle/>
        <a:p>
          <a:pPr rtl="0"/>
          <a:r>
            <a:rPr lang="zh-TW" altLang="en-US" sz="2000" b="1" dirty="0" smtClean="0">
              <a:solidFill>
                <a:schemeClr val="accent2">
                  <a:lumMod val="50000"/>
                </a:schemeClr>
              </a:solidFill>
              <a:effectLst/>
            </a:rPr>
            <a:t>“</a:t>
          </a:r>
          <a:r>
            <a:rPr lang="en-US" altLang="zh-TW" sz="2000" b="1" dirty="0" smtClean="0">
              <a:solidFill>
                <a:schemeClr val="accent2">
                  <a:lumMod val="50000"/>
                </a:schemeClr>
              </a:solidFill>
              <a:effectLst/>
            </a:rPr>
            <a:t>1234567891234501” </a:t>
          </a:r>
          <a:endParaRPr lang="zh-TW" altLang="en-US" sz="2000" b="1" dirty="0">
            <a:solidFill>
              <a:schemeClr val="accent2">
                <a:lumMod val="50000"/>
              </a:schemeClr>
            </a:solidFill>
            <a:effectLst/>
          </a:endParaRPr>
        </a:p>
      </dgm:t>
    </dgm:pt>
    <dgm:pt modelId="{FBAC1BD4-F186-4530-8FBD-6B6AD2C14243}" type="parTrans" cxnId="{7B093049-A0FD-4655-A66D-9B1895020844}">
      <dgm:prSet/>
      <dgm:spPr/>
      <dgm:t>
        <a:bodyPr/>
        <a:lstStyle/>
        <a:p>
          <a:endParaRPr lang="zh-TW" altLang="en-US"/>
        </a:p>
      </dgm:t>
    </dgm:pt>
    <dgm:pt modelId="{ED9922BE-95F5-4D46-8B2E-4EFFC8FE7640}" type="sibTrans" cxnId="{7B093049-A0FD-4655-A66D-9B1895020844}">
      <dgm:prSet/>
      <dgm:spPr/>
      <dgm:t>
        <a:bodyPr/>
        <a:lstStyle/>
        <a:p>
          <a:endParaRPr lang="zh-TW" altLang="en-US"/>
        </a:p>
      </dgm:t>
    </dgm:pt>
    <dgm:pt modelId="{3F9B8BCC-947D-4293-962E-D8C221B90ED1}">
      <dgm:prSet custT="1"/>
      <dgm:spPr/>
      <dgm:t>
        <a:bodyPr/>
        <a:lstStyle/>
        <a:p>
          <a:pPr rtl="0"/>
          <a:r>
            <a:rPr lang="zh-TW" altLang="en-US" sz="2000" b="1" dirty="0" smtClean="0">
              <a:solidFill>
                <a:schemeClr val="accent2">
                  <a:lumMod val="50000"/>
                </a:schemeClr>
              </a:solidFill>
              <a:effectLst/>
            </a:rPr>
            <a:t>“</a:t>
          </a:r>
          <a:r>
            <a:rPr lang="en-US" altLang="zh-TW" sz="2000" b="1" dirty="0" smtClean="0">
              <a:solidFill>
                <a:schemeClr val="accent2">
                  <a:lumMod val="50000"/>
                </a:schemeClr>
              </a:solidFill>
              <a:effectLst/>
            </a:rPr>
            <a:t>12 wen 34 ivan 56 yeh 78 long 91 yun 23 spoon 45 fonchi 1 pei”</a:t>
          </a:r>
          <a:endParaRPr lang="zh-TW" altLang="en-US" sz="2000" b="1" dirty="0">
            <a:solidFill>
              <a:schemeClr val="accent2">
                <a:lumMod val="50000"/>
              </a:schemeClr>
            </a:solidFill>
            <a:effectLst/>
          </a:endParaRPr>
        </a:p>
      </dgm:t>
    </dgm:pt>
    <dgm:pt modelId="{C12CC855-60DD-4890-A2DF-9273080D8422}" type="parTrans" cxnId="{53969C8C-FBB1-46A0-9398-A65D79FD7131}">
      <dgm:prSet/>
      <dgm:spPr/>
      <dgm:t>
        <a:bodyPr/>
        <a:lstStyle/>
        <a:p>
          <a:endParaRPr lang="zh-TW" altLang="en-US"/>
        </a:p>
      </dgm:t>
    </dgm:pt>
    <dgm:pt modelId="{340212AA-B47E-424D-84A0-0FA6318639DB}" type="sibTrans" cxnId="{53969C8C-FBB1-46A0-9398-A65D79FD7131}">
      <dgm:prSet/>
      <dgm:spPr/>
      <dgm:t>
        <a:bodyPr/>
        <a:lstStyle/>
        <a:p>
          <a:endParaRPr lang="zh-TW" altLang="en-US"/>
        </a:p>
      </dgm:t>
    </dgm:pt>
    <dgm:pt modelId="{32CDA452-8EB1-45EE-90B2-A3BD7271C552}">
      <dgm:prSet custT="1"/>
      <dgm:spPr/>
      <dgm:t>
        <a:bodyPr/>
        <a:lstStyle/>
        <a:p>
          <a:pPr rtl="0"/>
          <a:r>
            <a:rPr lang="zh-TW" altLang="en-US" sz="2000" b="1" dirty="0" smtClean="0">
              <a:solidFill>
                <a:schemeClr val="accent2">
                  <a:lumMod val="50000"/>
                </a:schemeClr>
              </a:solidFill>
              <a:effectLst/>
            </a:rPr>
            <a:t>員工小芸、經理小葉、你</a:t>
          </a:r>
          <a:endParaRPr lang="zh-TW" altLang="en-US" sz="2000" b="1" dirty="0">
            <a:solidFill>
              <a:schemeClr val="accent2">
                <a:lumMod val="50000"/>
              </a:schemeClr>
            </a:solidFill>
            <a:effectLst/>
          </a:endParaRPr>
        </a:p>
      </dgm:t>
    </dgm:pt>
    <dgm:pt modelId="{175F647D-C55B-4D61-BE3F-796605211075}" type="parTrans" cxnId="{693069A1-02D0-4CE8-8283-E242966209F4}">
      <dgm:prSet/>
      <dgm:spPr/>
      <dgm:t>
        <a:bodyPr/>
        <a:lstStyle/>
        <a:p>
          <a:endParaRPr lang="zh-TW" altLang="en-US"/>
        </a:p>
      </dgm:t>
    </dgm:pt>
    <dgm:pt modelId="{1336F467-6BEB-4DA9-B64E-8B28A79498E4}" type="sibTrans" cxnId="{693069A1-02D0-4CE8-8283-E242966209F4}">
      <dgm:prSet/>
      <dgm:spPr/>
      <dgm:t>
        <a:bodyPr/>
        <a:lstStyle/>
        <a:p>
          <a:endParaRPr lang="zh-TW" altLang="en-US"/>
        </a:p>
      </dgm:t>
    </dgm:pt>
    <dgm:pt modelId="{7F7C174A-84AF-4955-9B44-416151B8FC8E}">
      <dgm:prSet custT="1"/>
      <dgm:spPr/>
      <dgm:t>
        <a:bodyPr/>
        <a:lstStyle/>
        <a:p>
          <a:pPr rtl="0"/>
          <a:r>
            <a:rPr lang="zh-TW" altLang="en-US" sz="2000" b="1" dirty="0" smtClean="0">
              <a:solidFill>
                <a:schemeClr val="accent2">
                  <a:lumMod val="50000"/>
                </a:schemeClr>
              </a:solidFill>
              <a:effectLst/>
            </a:rPr>
            <a:t>系統跟存款單的格式不同，小芸遇到大筆金額時都要計算好久才能把數字填入系統，小葉找到身為資工系的你，希望你能幫他設計一個能輕鬆轉換數值的程式，</a:t>
          </a:r>
          <a:endParaRPr lang="zh-TW" altLang="en-US" sz="2000" b="1" dirty="0">
            <a:solidFill>
              <a:schemeClr val="accent2">
                <a:lumMod val="50000"/>
              </a:schemeClr>
            </a:solidFill>
            <a:effectLst/>
          </a:endParaRPr>
        </a:p>
      </dgm:t>
    </dgm:pt>
    <dgm:pt modelId="{EFFE0932-4604-4FE7-B9EA-6E1D3278A6BE}" type="parTrans" cxnId="{52C1D57E-A268-42C6-8902-CA5593BD993F}">
      <dgm:prSet/>
      <dgm:spPr/>
      <dgm:t>
        <a:bodyPr/>
        <a:lstStyle/>
        <a:p>
          <a:endParaRPr lang="zh-TW" altLang="en-US"/>
        </a:p>
      </dgm:t>
    </dgm:pt>
    <dgm:pt modelId="{7DF16BB6-7820-4CB4-96BE-F1C55CDEF373}" type="sibTrans" cxnId="{52C1D57E-A268-42C6-8902-CA5593BD993F}">
      <dgm:prSet/>
      <dgm:spPr/>
      <dgm:t>
        <a:bodyPr/>
        <a:lstStyle/>
        <a:p>
          <a:endParaRPr lang="zh-TW" altLang="en-US"/>
        </a:p>
      </dgm:t>
    </dgm:pt>
    <dgm:pt modelId="{76403DD2-26CB-4986-9933-A4D742C6EC9B}" type="pres">
      <dgm:prSet presAssocID="{7A1A0BBA-F016-4E50-88A5-09E8361C3AEB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405D6861-A92A-4A91-B479-757C5E2B7440}" type="pres">
      <dgm:prSet presAssocID="{AAC107E1-06D9-4FA8-BC2F-1BBC65594595}" presName="parentText" presStyleLbl="node1" presStyleIdx="0" presStyleCnt="3" custScaleX="24413" custLinFactNeighborX="-35642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F722C974-807D-48ED-B502-86C42857A8A0}" type="pres">
      <dgm:prSet presAssocID="{AAC107E1-06D9-4FA8-BC2F-1BBC65594595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3693D73-DC16-4D4E-B320-3D82622696B0}" type="pres">
      <dgm:prSet presAssocID="{F403D4E3-864E-4445-9606-CF95B109271B}" presName="parentText" presStyleLbl="node1" presStyleIdx="1" presStyleCnt="3" custScaleX="24413" custLinFactNeighborX="-35642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2443A2D-F0C7-4850-AE05-CB96E8731B81}" type="pres">
      <dgm:prSet presAssocID="{F403D4E3-864E-4445-9606-CF95B109271B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B0DD11E-D003-43BC-9790-415CE2467512}" type="pres">
      <dgm:prSet presAssocID="{67B7EA88-078D-4402-8D16-152337551BB1}" presName="parentText" presStyleLbl="node1" presStyleIdx="2" presStyleCnt="3" custScaleX="24413" custLinFactNeighborX="-35642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F97B89C-CB6A-4979-941D-D2F60DCD282B}" type="pres">
      <dgm:prSet presAssocID="{67B7EA88-078D-4402-8D16-152337551BB1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6A17C41F-01A3-4F74-9BF7-80E3296478E1}" type="presOf" srcId="{F403D4E3-864E-4445-9606-CF95B109271B}" destId="{43693D73-DC16-4D4E-B320-3D82622696B0}" srcOrd="0" destOrd="0" presId="urn:microsoft.com/office/officeart/2005/8/layout/vList2"/>
    <dgm:cxn modelId="{6929929C-29B3-4281-9966-E109768C57C6}" srcId="{7A1A0BBA-F016-4E50-88A5-09E8361C3AEB}" destId="{AAC107E1-06D9-4FA8-BC2F-1BBC65594595}" srcOrd="0" destOrd="0" parTransId="{B4093797-2FC6-400F-9600-E905CE9A68BB}" sibTransId="{1439E061-A10F-49A3-9225-B082A20D6EB3}"/>
    <dgm:cxn modelId="{6D411463-B8C9-45DC-AD1A-3AD637AD1146}" type="presOf" srcId="{7F7C174A-84AF-4955-9B44-416151B8FC8E}" destId="{22443A2D-F0C7-4850-AE05-CB96E8731B81}" srcOrd="0" destOrd="0" presId="urn:microsoft.com/office/officeart/2005/8/layout/vList2"/>
    <dgm:cxn modelId="{2828577F-F5EB-4AFB-ADEE-BDAB0BB41468}" type="presOf" srcId="{2E79E9E7-E932-41EA-A5B9-5895761A2C20}" destId="{3F97B89C-CB6A-4979-941D-D2F60DCD282B}" srcOrd="0" destOrd="0" presId="urn:microsoft.com/office/officeart/2005/8/layout/vList2"/>
    <dgm:cxn modelId="{98E456BA-F962-4286-BB6B-9567F4F9D54A}" type="presOf" srcId="{3F9B8BCC-947D-4293-962E-D8C221B90ED1}" destId="{3F97B89C-CB6A-4979-941D-D2F60DCD282B}" srcOrd="0" destOrd="1" presId="urn:microsoft.com/office/officeart/2005/8/layout/vList2"/>
    <dgm:cxn modelId="{29B04BAD-BD2F-49D6-AD4E-B1B019B77A1E}" type="presOf" srcId="{7A1A0BBA-F016-4E50-88A5-09E8361C3AEB}" destId="{76403DD2-26CB-4986-9933-A4D742C6EC9B}" srcOrd="0" destOrd="0" presId="urn:microsoft.com/office/officeart/2005/8/layout/vList2"/>
    <dgm:cxn modelId="{7B093049-A0FD-4655-A66D-9B1895020844}" srcId="{67B7EA88-078D-4402-8D16-152337551BB1}" destId="{2E79E9E7-E932-41EA-A5B9-5895761A2C20}" srcOrd="0" destOrd="0" parTransId="{FBAC1BD4-F186-4530-8FBD-6B6AD2C14243}" sibTransId="{ED9922BE-95F5-4D46-8B2E-4EFFC8FE7640}"/>
    <dgm:cxn modelId="{695E6C0D-CD39-4892-B900-AD56B0B5130F}" type="presOf" srcId="{32CDA452-8EB1-45EE-90B2-A3BD7271C552}" destId="{F722C974-807D-48ED-B502-86C42857A8A0}" srcOrd="0" destOrd="0" presId="urn:microsoft.com/office/officeart/2005/8/layout/vList2"/>
    <dgm:cxn modelId="{53969C8C-FBB1-46A0-9398-A65D79FD7131}" srcId="{67B7EA88-078D-4402-8D16-152337551BB1}" destId="{3F9B8BCC-947D-4293-962E-D8C221B90ED1}" srcOrd="1" destOrd="0" parTransId="{C12CC855-60DD-4890-A2DF-9273080D8422}" sibTransId="{340212AA-B47E-424D-84A0-0FA6318639DB}"/>
    <dgm:cxn modelId="{CB7B007E-A228-4865-8ED0-BC4E0D0AD646}" type="presOf" srcId="{67B7EA88-078D-4402-8D16-152337551BB1}" destId="{3B0DD11E-D003-43BC-9790-415CE2467512}" srcOrd="0" destOrd="0" presId="urn:microsoft.com/office/officeart/2005/8/layout/vList2"/>
    <dgm:cxn modelId="{B40EA494-45C4-4709-B812-1482B0694AF9}" srcId="{7A1A0BBA-F016-4E50-88A5-09E8361C3AEB}" destId="{67B7EA88-078D-4402-8D16-152337551BB1}" srcOrd="2" destOrd="0" parTransId="{1BA8380A-A9F1-4161-8D4C-6E8A35CE3C47}" sibTransId="{4FD2220E-C2CA-46D8-A1DC-6C0E02964D6E}"/>
    <dgm:cxn modelId="{06CFA5E0-CEEC-4A3A-BCE1-272C6ECD7CA7}" type="presOf" srcId="{AAC107E1-06D9-4FA8-BC2F-1BBC65594595}" destId="{405D6861-A92A-4A91-B479-757C5E2B7440}" srcOrd="0" destOrd="0" presId="urn:microsoft.com/office/officeart/2005/8/layout/vList2"/>
    <dgm:cxn modelId="{52C1D57E-A268-42C6-8902-CA5593BD993F}" srcId="{F403D4E3-864E-4445-9606-CF95B109271B}" destId="{7F7C174A-84AF-4955-9B44-416151B8FC8E}" srcOrd="0" destOrd="0" parTransId="{EFFE0932-4604-4FE7-B9EA-6E1D3278A6BE}" sibTransId="{7DF16BB6-7820-4CB4-96BE-F1C55CDEF373}"/>
    <dgm:cxn modelId="{693069A1-02D0-4CE8-8283-E242966209F4}" srcId="{AAC107E1-06D9-4FA8-BC2F-1BBC65594595}" destId="{32CDA452-8EB1-45EE-90B2-A3BD7271C552}" srcOrd="0" destOrd="0" parTransId="{175F647D-C55B-4D61-BE3F-796605211075}" sibTransId="{1336F467-6BEB-4DA9-B64E-8B28A79498E4}"/>
    <dgm:cxn modelId="{E056176E-6FDA-4758-AF3F-4D320C53C35E}" srcId="{7A1A0BBA-F016-4E50-88A5-09E8361C3AEB}" destId="{F403D4E3-864E-4445-9606-CF95B109271B}" srcOrd="1" destOrd="0" parTransId="{81B38EC2-C3A5-4AD8-B04E-6189E14FA586}" sibTransId="{356A6476-F1E7-4AA8-A133-26CF8134A687}"/>
    <dgm:cxn modelId="{1C5263D5-CAC2-496C-B25A-FFB1CB6E95E4}" type="presParOf" srcId="{76403DD2-26CB-4986-9933-A4D742C6EC9B}" destId="{405D6861-A92A-4A91-B479-757C5E2B7440}" srcOrd="0" destOrd="0" presId="urn:microsoft.com/office/officeart/2005/8/layout/vList2"/>
    <dgm:cxn modelId="{327B6FCE-96F3-4B4E-8FDD-4A8CFE1C355B}" type="presParOf" srcId="{76403DD2-26CB-4986-9933-A4D742C6EC9B}" destId="{F722C974-807D-48ED-B502-86C42857A8A0}" srcOrd="1" destOrd="0" presId="urn:microsoft.com/office/officeart/2005/8/layout/vList2"/>
    <dgm:cxn modelId="{9203B77B-33E5-4D9A-A2B6-8BE63AC43A37}" type="presParOf" srcId="{76403DD2-26CB-4986-9933-A4D742C6EC9B}" destId="{43693D73-DC16-4D4E-B320-3D82622696B0}" srcOrd="2" destOrd="0" presId="urn:microsoft.com/office/officeart/2005/8/layout/vList2"/>
    <dgm:cxn modelId="{A3D64D23-86C8-429E-A4CE-97D49E501082}" type="presParOf" srcId="{76403DD2-26CB-4986-9933-A4D742C6EC9B}" destId="{22443A2D-F0C7-4850-AE05-CB96E8731B81}" srcOrd="3" destOrd="0" presId="urn:microsoft.com/office/officeart/2005/8/layout/vList2"/>
    <dgm:cxn modelId="{D41A378C-18B6-495B-84C7-EDC8CDA35BBD}" type="presParOf" srcId="{76403DD2-26CB-4986-9933-A4D742C6EC9B}" destId="{3B0DD11E-D003-43BC-9790-415CE2467512}" srcOrd="4" destOrd="0" presId="urn:microsoft.com/office/officeart/2005/8/layout/vList2"/>
    <dgm:cxn modelId="{82F094D7-2F4C-4AAF-8E7C-3C742A4FCFC6}" type="presParOf" srcId="{76403DD2-26CB-4986-9933-A4D742C6EC9B}" destId="{3F97B89C-CB6A-4979-941D-D2F60DCD282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95A36E-51FF-42AB-AFE1-BD42556B7C3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26A9B8BE-066E-42AD-BED0-E7CD5C467897}">
      <dgm:prSet custT="1"/>
      <dgm:spPr>
        <a:solidFill>
          <a:srgbClr val="D38E03"/>
        </a:solidFill>
      </dgm:spPr>
      <dgm:t>
        <a:bodyPr/>
        <a:lstStyle/>
        <a:p>
          <a:pPr rtl="0"/>
          <a:r>
            <a:rPr lang="zh-TW" sz="1400" dirty="0" smtClean="0"/>
            <a:t>當輸入數值中有 </a:t>
          </a:r>
          <a:r>
            <a:rPr lang="en-US" sz="1400" dirty="0" smtClean="0"/>
            <a:t>0 </a:t>
          </a:r>
          <a:r>
            <a:rPr lang="zh-TW" sz="1400" dirty="0" smtClean="0"/>
            <a:t>的出現，則不需輸出數值</a:t>
          </a:r>
          <a:r>
            <a:rPr lang="en-US" sz="1400" dirty="0" smtClean="0"/>
            <a:t>0</a:t>
          </a:r>
          <a:r>
            <a:rPr lang="zh-TW" sz="1400" dirty="0" smtClean="0"/>
            <a:t>和對應到的單位</a:t>
          </a:r>
          <a:endParaRPr lang="zh-TW" sz="1400" dirty="0"/>
        </a:p>
      </dgm:t>
    </dgm:pt>
    <dgm:pt modelId="{7E56509B-C3B5-43EA-804E-C61E52E0AB27}" type="parTrans" cxnId="{113919D2-3E5B-419F-B0AC-8B0E19CC5D69}">
      <dgm:prSet/>
      <dgm:spPr/>
      <dgm:t>
        <a:bodyPr/>
        <a:lstStyle/>
        <a:p>
          <a:endParaRPr lang="zh-TW" altLang="en-US"/>
        </a:p>
      </dgm:t>
    </dgm:pt>
    <dgm:pt modelId="{24BB23BF-411F-4B14-A4BB-37439403079D}" type="sibTrans" cxnId="{113919D2-3E5B-419F-B0AC-8B0E19CC5D69}">
      <dgm:prSet/>
      <dgm:spPr/>
      <dgm:t>
        <a:bodyPr/>
        <a:lstStyle/>
        <a:p>
          <a:endParaRPr lang="zh-TW" altLang="en-US"/>
        </a:p>
      </dgm:t>
    </dgm:pt>
    <dgm:pt modelId="{30C98463-2D73-4E01-947E-BE34EA9570B8}">
      <dgm:prSet custT="1"/>
      <dgm:spPr/>
      <dgm:t>
        <a:bodyPr/>
        <a:lstStyle/>
        <a:p>
          <a:pPr rtl="0"/>
          <a:r>
            <a:rPr lang="en-US" altLang="zh-TW" sz="1400" dirty="0" smtClean="0"/>
            <a:t>1\\             	</a:t>
          </a:r>
          <a:r>
            <a:rPr lang="en-US" altLang="en-US" sz="1400" dirty="0" smtClean="0"/>
            <a:t>Case 1: 1 </a:t>
          </a:r>
          <a:r>
            <a:rPr lang="en-US" altLang="en-US" sz="1400" dirty="0" err="1" smtClean="0"/>
            <a:t>pei</a:t>
          </a:r>
          <a:r>
            <a:rPr lang="en-US" altLang="en-US" sz="1400" dirty="0" smtClean="0"/>
            <a:t>\\</a:t>
          </a:r>
          <a:endParaRPr lang="zh-TW" sz="1400" dirty="0"/>
        </a:p>
      </dgm:t>
    </dgm:pt>
    <dgm:pt modelId="{710FFDE3-D7E1-47C8-9796-77C440B9F999}" type="parTrans" cxnId="{9AD1B3A5-57EE-4D26-A1D6-98F5E517154F}">
      <dgm:prSet/>
      <dgm:spPr/>
      <dgm:t>
        <a:bodyPr/>
        <a:lstStyle/>
        <a:p>
          <a:endParaRPr lang="zh-TW" altLang="en-US"/>
        </a:p>
      </dgm:t>
    </dgm:pt>
    <dgm:pt modelId="{A3DC5789-1DB5-4309-980F-6C85C6EEBF53}" type="sibTrans" cxnId="{9AD1B3A5-57EE-4D26-A1D6-98F5E517154F}">
      <dgm:prSet/>
      <dgm:spPr/>
      <dgm:t>
        <a:bodyPr/>
        <a:lstStyle/>
        <a:p>
          <a:endParaRPr lang="zh-TW" altLang="en-US"/>
        </a:p>
      </dgm:t>
    </dgm:pt>
    <dgm:pt modelId="{4F6125F5-1647-45C7-97CC-7B02FBF029A2}">
      <dgm:prSet custT="1"/>
      <dgm:spPr/>
      <dgm:t>
        <a:bodyPr/>
        <a:lstStyle/>
        <a:p>
          <a:r>
            <a:rPr lang="en-US" altLang="zh-TW" sz="1400" dirty="0" smtClean="0"/>
            <a:t>100\\          	</a:t>
          </a:r>
          <a:r>
            <a:rPr lang="en-US" altLang="en-US" sz="1400" dirty="0" smtClean="0"/>
            <a:t>Case 2: 1 </a:t>
          </a:r>
          <a:r>
            <a:rPr lang="en-US" altLang="en-US" sz="1400" dirty="0" err="1" smtClean="0"/>
            <a:t>fonchi</a:t>
          </a:r>
          <a:r>
            <a:rPr lang="en-US" altLang="en-US" sz="1400" dirty="0" smtClean="0"/>
            <a:t>\\</a:t>
          </a:r>
          <a:endParaRPr lang="zh-TW" altLang="en-US" sz="1400" dirty="0"/>
        </a:p>
      </dgm:t>
    </dgm:pt>
    <dgm:pt modelId="{BD1ECCFB-4669-4731-AB91-4E1D12BD6E36}" type="parTrans" cxnId="{306E6058-FF78-4D9B-A576-532DCC2CE756}">
      <dgm:prSet/>
      <dgm:spPr/>
      <dgm:t>
        <a:bodyPr/>
        <a:lstStyle/>
        <a:p>
          <a:endParaRPr lang="zh-TW" altLang="en-US"/>
        </a:p>
      </dgm:t>
    </dgm:pt>
    <dgm:pt modelId="{C35DBB3F-F312-4DEE-8DF1-056EF9DC29CB}" type="sibTrans" cxnId="{306E6058-FF78-4D9B-A576-532DCC2CE756}">
      <dgm:prSet/>
      <dgm:spPr/>
      <dgm:t>
        <a:bodyPr/>
        <a:lstStyle/>
        <a:p>
          <a:endParaRPr lang="zh-TW" altLang="en-US"/>
        </a:p>
      </dgm:t>
    </dgm:pt>
    <dgm:pt modelId="{15D2AE00-A447-410C-B3D9-D25F38A24624}">
      <dgm:prSet custT="1"/>
      <dgm:spPr/>
      <dgm:t>
        <a:bodyPr/>
        <a:lstStyle/>
        <a:p>
          <a:r>
            <a:rPr lang="en-US" altLang="zh-TW" sz="1400" dirty="0" smtClean="0"/>
            <a:t>10000\\          </a:t>
          </a:r>
          <a:r>
            <a:rPr lang="en-US" altLang="en-US" sz="1400" dirty="0" smtClean="0"/>
            <a:t>Case 3: 1 spoon\\</a:t>
          </a:r>
          <a:endParaRPr lang="zh-TW" altLang="en-US" sz="1400" dirty="0"/>
        </a:p>
      </dgm:t>
    </dgm:pt>
    <dgm:pt modelId="{27814E03-A53E-4EAC-B909-232ECE8998F4}" type="parTrans" cxnId="{B02E9533-5A29-40D4-A6AC-A232B8AC3C0F}">
      <dgm:prSet/>
      <dgm:spPr/>
      <dgm:t>
        <a:bodyPr/>
        <a:lstStyle/>
        <a:p>
          <a:endParaRPr lang="zh-TW" altLang="en-US"/>
        </a:p>
      </dgm:t>
    </dgm:pt>
    <dgm:pt modelId="{F8DAC18D-28C4-4174-B0B2-5E96229A09F8}" type="sibTrans" cxnId="{B02E9533-5A29-40D4-A6AC-A232B8AC3C0F}">
      <dgm:prSet/>
      <dgm:spPr/>
      <dgm:t>
        <a:bodyPr/>
        <a:lstStyle/>
        <a:p>
          <a:endParaRPr lang="zh-TW" altLang="en-US"/>
        </a:p>
      </dgm:t>
    </dgm:pt>
    <dgm:pt modelId="{36DA28C4-EDB5-484F-984D-192153853DC0}">
      <dgm:prSet custT="1"/>
      <dgm:spPr/>
      <dgm:t>
        <a:bodyPr/>
        <a:lstStyle/>
        <a:p>
          <a:r>
            <a:rPr lang="en-US" altLang="zh-TW" sz="1400" dirty="0" smtClean="0"/>
            <a:t>\\</a:t>
          </a:r>
          <a:endParaRPr lang="zh-TW" altLang="en-US" sz="1400" dirty="0"/>
        </a:p>
      </dgm:t>
    </dgm:pt>
    <dgm:pt modelId="{6CE98836-A1F4-4B81-A4C0-E96AAA1195A4}" type="parTrans" cxnId="{2DDCC2E0-1288-4226-A42D-F92B209D7F4F}">
      <dgm:prSet/>
      <dgm:spPr/>
      <dgm:t>
        <a:bodyPr/>
        <a:lstStyle/>
        <a:p>
          <a:endParaRPr lang="zh-TW" altLang="en-US"/>
        </a:p>
      </dgm:t>
    </dgm:pt>
    <dgm:pt modelId="{7359A1F8-F2E6-47BE-BE06-1802339497E7}" type="sibTrans" cxnId="{2DDCC2E0-1288-4226-A42D-F92B209D7F4F}">
      <dgm:prSet/>
      <dgm:spPr/>
      <dgm:t>
        <a:bodyPr/>
        <a:lstStyle/>
        <a:p>
          <a:endParaRPr lang="zh-TW" altLang="en-US"/>
        </a:p>
      </dgm:t>
    </dgm:pt>
    <dgm:pt modelId="{FC563ABA-36E4-4E62-8E73-AB47FA438B45}" type="pres">
      <dgm:prSet presAssocID="{AC95A36E-51FF-42AB-AFE1-BD42556B7C3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A09351AF-4AE0-415F-8D34-C736A32B1630}" type="pres">
      <dgm:prSet presAssocID="{26A9B8BE-066E-42AD-BED0-E7CD5C467897}" presName="parentLin" presStyleCnt="0"/>
      <dgm:spPr/>
    </dgm:pt>
    <dgm:pt modelId="{C3C2CA76-13DE-4117-8BA4-3ECAAAA490B1}" type="pres">
      <dgm:prSet presAssocID="{26A9B8BE-066E-42AD-BED0-E7CD5C467897}" presName="parentLeftMargin" presStyleLbl="node1" presStyleIdx="0" presStyleCnt="1"/>
      <dgm:spPr/>
      <dgm:t>
        <a:bodyPr/>
        <a:lstStyle/>
        <a:p>
          <a:endParaRPr lang="zh-TW" altLang="en-US"/>
        </a:p>
      </dgm:t>
    </dgm:pt>
    <dgm:pt modelId="{8E109BAB-83D8-4FC2-A8C5-C725CCC3711F}" type="pres">
      <dgm:prSet presAssocID="{26A9B8BE-066E-42AD-BED0-E7CD5C46789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C26ABF3-8285-48B1-B6F8-C59D2F5EB4D2}" type="pres">
      <dgm:prSet presAssocID="{26A9B8BE-066E-42AD-BED0-E7CD5C467897}" presName="negativeSpace" presStyleCnt="0"/>
      <dgm:spPr/>
    </dgm:pt>
    <dgm:pt modelId="{E1B6DAE1-E2E9-4DEB-8FB5-640809518AA2}" type="pres">
      <dgm:prSet presAssocID="{26A9B8BE-066E-42AD-BED0-E7CD5C467897}" presName="childText" presStyleLbl="conFgAcc1" presStyleIdx="0" presStyleCnt="1" custLinFactNeighborX="402" custLinFactNeighborY="30789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386BD15D-540D-446F-8A94-1F0F34AE6FD1}" type="presOf" srcId="{30C98463-2D73-4E01-947E-BE34EA9570B8}" destId="{E1B6DAE1-E2E9-4DEB-8FB5-640809518AA2}" srcOrd="0" destOrd="0" presId="urn:microsoft.com/office/officeart/2005/8/layout/list1"/>
    <dgm:cxn modelId="{50884B68-4F15-440F-BAFC-C56A64CEC181}" type="presOf" srcId="{15D2AE00-A447-410C-B3D9-D25F38A24624}" destId="{E1B6DAE1-E2E9-4DEB-8FB5-640809518AA2}" srcOrd="0" destOrd="2" presId="urn:microsoft.com/office/officeart/2005/8/layout/list1"/>
    <dgm:cxn modelId="{1B37D469-B383-4073-891C-FE6549DFA5A9}" type="presOf" srcId="{AC95A36E-51FF-42AB-AFE1-BD42556B7C35}" destId="{FC563ABA-36E4-4E62-8E73-AB47FA438B45}" srcOrd="0" destOrd="0" presId="urn:microsoft.com/office/officeart/2005/8/layout/list1"/>
    <dgm:cxn modelId="{B02E9533-5A29-40D4-A6AC-A232B8AC3C0F}" srcId="{26A9B8BE-066E-42AD-BED0-E7CD5C467897}" destId="{15D2AE00-A447-410C-B3D9-D25F38A24624}" srcOrd="2" destOrd="0" parTransId="{27814E03-A53E-4EAC-B909-232ECE8998F4}" sibTransId="{F8DAC18D-28C4-4174-B0B2-5E96229A09F8}"/>
    <dgm:cxn modelId="{9AD1B3A5-57EE-4D26-A1D6-98F5E517154F}" srcId="{26A9B8BE-066E-42AD-BED0-E7CD5C467897}" destId="{30C98463-2D73-4E01-947E-BE34EA9570B8}" srcOrd="0" destOrd="0" parTransId="{710FFDE3-D7E1-47C8-9796-77C440B9F999}" sibTransId="{A3DC5789-1DB5-4309-980F-6C85C6EEBF53}"/>
    <dgm:cxn modelId="{306E6058-FF78-4D9B-A576-532DCC2CE756}" srcId="{26A9B8BE-066E-42AD-BED0-E7CD5C467897}" destId="{4F6125F5-1647-45C7-97CC-7B02FBF029A2}" srcOrd="1" destOrd="0" parTransId="{BD1ECCFB-4669-4731-AB91-4E1D12BD6E36}" sibTransId="{C35DBB3F-F312-4DEE-8DF1-056EF9DC29CB}"/>
    <dgm:cxn modelId="{85EB879E-225A-4332-9191-0315EF23CA77}" type="presOf" srcId="{4F6125F5-1647-45C7-97CC-7B02FBF029A2}" destId="{E1B6DAE1-E2E9-4DEB-8FB5-640809518AA2}" srcOrd="0" destOrd="1" presId="urn:microsoft.com/office/officeart/2005/8/layout/list1"/>
    <dgm:cxn modelId="{2EC11627-F54D-4326-9DEC-F180AC6B3450}" type="presOf" srcId="{26A9B8BE-066E-42AD-BED0-E7CD5C467897}" destId="{C3C2CA76-13DE-4117-8BA4-3ECAAAA490B1}" srcOrd="0" destOrd="0" presId="urn:microsoft.com/office/officeart/2005/8/layout/list1"/>
    <dgm:cxn modelId="{175CB347-DBEF-477F-8852-C6FADDC0AFC5}" type="presOf" srcId="{26A9B8BE-066E-42AD-BED0-E7CD5C467897}" destId="{8E109BAB-83D8-4FC2-A8C5-C725CCC3711F}" srcOrd="1" destOrd="0" presId="urn:microsoft.com/office/officeart/2005/8/layout/list1"/>
    <dgm:cxn modelId="{113919D2-3E5B-419F-B0AC-8B0E19CC5D69}" srcId="{AC95A36E-51FF-42AB-AFE1-BD42556B7C35}" destId="{26A9B8BE-066E-42AD-BED0-E7CD5C467897}" srcOrd="0" destOrd="0" parTransId="{7E56509B-C3B5-43EA-804E-C61E52E0AB27}" sibTransId="{24BB23BF-411F-4B14-A4BB-37439403079D}"/>
    <dgm:cxn modelId="{63B5D43C-B7D8-41D3-9E27-A8090842F060}" type="presOf" srcId="{36DA28C4-EDB5-484F-984D-192153853DC0}" destId="{E1B6DAE1-E2E9-4DEB-8FB5-640809518AA2}" srcOrd="0" destOrd="3" presId="urn:microsoft.com/office/officeart/2005/8/layout/list1"/>
    <dgm:cxn modelId="{2DDCC2E0-1288-4226-A42D-F92B209D7F4F}" srcId="{26A9B8BE-066E-42AD-BED0-E7CD5C467897}" destId="{36DA28C4-EDB5-484F-984D-192153853DC0}" srcOrd="3" destOrd="0" parTransId="{6CE98836-A1F4-4B81-A4C0-E96AAA1195A4}" sibTransId="{7359A1F8-F2E6-47BE-BE06-1802339497E7}"/>
    <dgm:cxn modelId="{15B3A2C5-0CE5-41A6-BA6B-763A7A546999}" type="presParOf" srcId="{FC563ABA-36E4-4E62-8E73-AB47FA438B45}" destId="{A09351AF-4AE0-415F-8D34-C736A32B1630}" srcOrd="0" destOrd="0" presId="urn:microsoft.com/office/officeart/2005/8/layout/list1"/>
    <dgm:cxn modelId="{EAA72070-E481-4A93-96A7-559A6C388EA9}" type="presParOf" srcId="{A09351AF-4AE0-415F-8D34-C736A32B1630}" destId="{C3C2CA76-13DE-4117-8BA4-3ECAAAA490B1}" srcOrd="0" destOrd="0" presId="urn:microsoft.com/office/officeart/2005/8/layout/list1"/>
    <dgm:cxn modelId="{0F7C7527-73F8-437D-82ED-ABDA60BCE0C9}" type="presParOf" srcId="{A09351AF-4AE0-415F-8D34-C736A32B1630}" destId="{8E109BAB-83D8-4FC2-A8C5-C725CCC3711F}" srcOrd="1" destOrd="0" presId="urn:microsoft.com/office/officeart/2005/8/layout/list1"/>
    <dgm:cxn modelId="{648F4D42-78CE-407E-8019-126944BDCE08}" type="presParOf" srcId="{FC563ABA-36E4-4E62-8E73-AB47FA438B45}" destId="{0C26ABF3-8285-48B1-B6F8-C59D2F5EB4D2}" srcOrd="1" destOrd="0" presId="urn:microsoft.com/office/officeart/2005/8/layout/list1"/>
    <dgm:cxn modelId="{71941CBF-EE3F-4F7B-83F6-14112D851E52}" type="presParOf" srcId="{FC563ABA-36E4-4E62-8E73-AB47FA438B45}" destId="{E1B6DAE1-E2E9-4DEB-8FB5-640809518AA2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C95A36E-51FF-42AB-AFE1-BD42556B7C3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26A9B8BE-066E-42AD-BED0-E7CD5C467897}">
      <dgm:prSet custT="1"/>
      <dgm:spPr>
        <a:solidFill>
          <a:srgbClr val="D38E03"/>
        </a:solidFill>
      </dgm:spPr>
      <dgm:t>
        <a:bodyPr/>
        <a:lstStyle/>
        <a:p>
          <a:pPr rtl="0"/>
          <a:r>
            <a:rPr lang="zh-TW" altLang="en-US" sz="1400" dirty="0" smtClean="0"/>
            <a:t>當大於最大單位時要重複輸出，輸入</a:t>
          </a:r>
          <a:r>
            <a:rPr lang="en-US" altLang="zh-TW" sz="1400" dirty="0" smtClean="0"/>
            <a:t>0</a:t>
          </a:r>
          <a:r>
            <a:rPr lang="zh-TW" altLang="en-US" sz="1400" dirty="0" smtClean="0"/>
            <a:t>時指定輸出字串</a:t>
          </a:r>
          <a:endParaRPr lang="zh-TW" sz="1400" dirty="0"/>
        </a:p>
      </dgm:t>
    </dgm:pt>
    <dgm:pt modelId="{7E56509B-C3B5-43EA-804E-C61E52E0AB27}" type="parTrans" cxnId="{113919D2-3E5B-419F-B0AC-8B0E19CC5D69}">
      <dgm:prSet/>
      <dgm:spPr/>
      <dgm:t>
        <a:bodyPr/>
        <a:lstStyle/>
        <a:p>
          <a:endParaRPr lang="zh-TW" altLang="en-US"/>
        </a:p>
      </dgm:t>
    </dgm:pt>
    <dgm:pt modelId="{24BB23BF-411F-4B14-A4BB-37439403079D}" type="sibTrans" cxnId="{113919D2-3E5B-419F-B0AC-8B0E19CC5D69}">
      <dgm:prSet/>
      <dgm:spPr/>
      <dgm:t>
        <a:bodyPr/>
        <a:lstStyle/>
        <a:p>
          <a:endParaRPr lang="zh-TW" altLang="en-US"/>
        </a:p>
      </dgm:t>
    </dgm:pt>
    <dgm:pt modelId="{30C98463-2D73-4E01-947E-BE34EA9570B8}">
      <dgm:prSet custT="1"/>
      <dgm:spPr/>
      <dgm:t>
        <a:bodyPr/>
        <a:lstStyle/>
        <a:p>
          <a:pPr rtl="0"/>
          <a:r>
            <a:rPr lang="en-US" altLang="zh-TW" sz="1400" dirty="0" smtClean="0"/>
            <a:t>1234567891234501\\		</a:t>
          </a:r>
          <a:endParaRPr lang="zh-TW" sz="1400" dirty="0"/>
        </a:p>
      </dgm:t>
    </dgm:pt>
    <dgm:pt modelId="{710FFDE3-D7E1-47C8-9796-77C440B9F999}" type="parTrans" cxnId="{9AD1B3A5-57EE-4D26-A1D6-98F5E517154F}">
      <dgm:prSet/>
      <dgm:spPr/>
      <dgm:t>
        <a:bodyPr/>
        <a:lstStyle/>
        <a:p>
          <a:endParaRPr lang="zh-TW" altLang="en-US"/>
        </a:p>
      </dgm:t>
    </dgm:pt>
    <dgm:pt modelId="{A3DC5789-1DB5-4309-980F-6C85C6EEBF53}" type="sibTrans" cxnId="{9AD1B3A5-57EE-4D26-A1D6-98F5E517154F}">
      <dgm:prSet/>
      <dgm:spPr/>
      <dgm:t>
        <a:bodyPr/>
        <a:lstStyle/>
        <a:p>
          <a:endParaRPr lang="zh-TW" altLang="en-US"/>
        </a:p>
      </dgm:t>
    </dgm:pt>
    <dgm:pt modelId="{CC1C406E-FDC0-425F-8A9F-E26D4CE37E00}">
      <dgm:prSet custT="1"/>
      <dgm:spPr/>
      <dgm:t>
        <a:bodyPr/>
        <a:lstStyle/>
        <a:p>
          <a:r>
            <a:rPr lang="en-US" altLang="zh-TW" sz="1400" dirty="0" smtClean="0"/>
            <a:t>0\\		</a:t>
          </a:r>
          <a:endParaRPr lang="zh-TW" altLang="zh-TW" sz="1400" dirty="0" err="1" smtClean="0"/>
        </a:p>
      </dgm:t>
    </dgm:pt>
    <dgm:pt modelId="{F5C1343C-0D4F-462F-8D48-2ABBABBFFEE1}" type="parTrans" cxnId="{48B01043-53C3-41B8-8D60-05E30D09FF8B}">
      <dgm:prSet/>
      <dgm:spPr/>
      <dgm:t>
        <a:bodyPr/>
        <a:lstStyle/>
        <a:p>
          <a:endParaRPr lang="zh-TW" altLang="en-US"/>
        </a:p>
      </dgm:t>
    </dgm:pt>
    <dgm:pt modelId="{7F92B1F1-752C-47AB-B270-DF5D8046D391}" type="sibTrans" cxnId="{48B01043-53C3-41B8-8D60-05E30D09FF8B}">
      <dgm:prSet/>
      <dgm:spPr/>
      <dgm:t>
        <a:bodyPr/>
        <a:lstStyle/>
        <a:p>
          <a:endParaRPr lang="zh-TW" altLang="en-US"/>
        </a:p>
      </dgm:t>
    </dgm:pt>
    <dgm:pt modelId="{31CD2033-1F9B-4517-AD74-31208A6A66F7}">
      <dgm:prSet custT="1"/>
      <dgm:spPr/>
      <dgm:t>
        <a:bodyPr/>
        <a:lstStyle/>
        <a:p>
          <a:r>
            <a:rPr lang="en-US" altLang="zh-TW" sz="1400" dirty="0" smtClean="0"/>
            <a:t>\\				</a:t>
          </a:r>
          <a:endParaRPr lang="zh-TW" altLang="zh-TW" sz="1400" dirty="0" err="1" smtClean="0"/>
        </a:p>
      </dgm:t>
    </dgm:pt>
    <dgm:pt modelId="{FB99A060-5654-4510-AD3A-3E8F798BF94B}" type="parTrans" cxnId="{BD3D6776-018B-4970-8B7B-950573F6E100}">
      <dgm:prSet/>
      <dgm:spPr/>
      <dgm:t>
        <a:bodyPr/>
        <a:lstStyle/>
        <a:p>
          <a:endParaRPr lang="zh-TW" altLang="en-US"/>
        </a:p>
      </dgm:t>
    </dgm:pt>
    <dgm:pt modelId="{53CEDC62-B784-411D-A881-406B0F83E392}" type="sibTrans" cxnId="{BD3D6776-018B-4970-8B7B-950573F6E100}">
      <dgm:prSet/>
      <dgm:spPr/>
      <dgm:t>
        <a:bodyPr/>
        <a:lstStyle/>
        <a:p>
          <a:endParaRPr lang="zh-TW" altLang="en-US"/>
        </a:p>
      </dgm:t>
    </dgm:pt>
    <dgm:pt modelId="{1DCB2191-80BB-47DF-B7E4-DC791EEA5D7D}">
      <dgm:prSet custT="1"/>
      <dgm:spPr/>
      <dgm:t>
        <a:bodyPr/>
        <a:lstStyle/>
        <a:p>
          <a:pPr rtl="0"/>
          <a:r>
            <a:rPr lang="en-US" altLang="zh-TW" sz="1400" dirty="0" smtClean="0">
              <a:solidFill>
                <a:srgbClr val="FF0000"/>
              </a:solidFill>
            </a:rPr>
            <a:t>Case 1: 12 </a:t>
          </a:r>
          <a:r>
            <a:rPr lang="en-US" altLang="zh-TW" sz="1400" dirty="0" err="1" smtClean="0">
              <a:solidFill>
                <a:srgbClr val="FF0000"/>
              </a:solidFill>
            </a:rPr>
            <a:t>pei</a:t>
          </a:r>
          <a:r>
            <a:rPr lang="en-US" altLang="zh-TW" sz="1400" dirty="0" smtClean="0">
              <a:solidFill>
                <a:srgbClr val="FF0000"/>
              </a:solidFill>
            </a:rPr>
            <a:t> wen 34 </a:t>
          </a:r>
          <a:r>
            <a:rPr lang="en-US" altLang="zh-TW" sz="1400" dirty="0" err="1" smtClean="0">
              <a:solidFill>
                <a:srgbClr val="FF0000"/>
              </a:solidFill>
            </a:rPr>
            <a:t>ivan</a:t>
          </a:r>
          <a:r>
            <a:rPr lang="en-US" altLang="zh-TW" sz="1400" dirty="0" smtClean="0">
              <a:solidFill>
                <a:srgbClr val="FF0000"/>
              </a:solidFill>
            </a:rPr>
            <a:t> 56 </a:t>
          </a:r>
          <a:r>
            <a:rPr lang="en-US" altLang="zh-TW" sz="1400" dirty="0" err="1" smtClean="0">
              <a:solidFill>
                <a:srgbClr val="FF0000"/>
              </a:solidFill>
            </a:rPr>
            <a:t>yeh</a:t>
          </a:r>
          <a:r>
            <a:rPr lang="en-US" altLang="zh-TW" sz="1400" dirty="0" smtClean="0">
              <a:solidFill>
                <a:srgbClr val="FF0000"/>
              </a:solidFill>
            </a:rPr>
            <a:t> 78</a:t>
          </a:r>
          <a:r>
            <a:rPr lang="zh-TW" altLang="en-US" sz="1400" dirty="0" smtClean="0">
              <a:solidFill>
                <a:srgbClr val="FF0000"/>
              </a:solidFill>
            </a:rPr>
            <a:t> </a:t>
          </a:r>
          <a:r>
            <a:rPr lang="it-IT" altLang="zh-TW" sz="1400" dirty="0" smtClean="0">
              <a:solidFill>
                <a:srgbClr val="FF0000"/>
              </a:solidFill>
            </a:rPr>
            <a:t>long 91 yun 23 spoon 45 fonchi 1 pei\\</a:t>
          </a:r>
          <a:endParaRPr lang="zh-TW" sz="1400" dirty="0">
            <a:solidFill>
              <a:srgbClr val="FF0000"/>
            </a:solidFill>
          </a:endParaRPr>
        </a:p>
      </dgm:t>
    </dgm:pt>
    <dgm:pt modelId="{25947CCC-4527-4E14-A0ED-80A8C6CFB6FA}" type="parTrans" cxnId="{7509C7AE-2FCC-4BE6-BCB0-E2CFC80E5494}">
      <dgm:prSet/>
      <dgm:spPr/>
      <dgm:t>
        <a:bodyPr/>
        <a:lstStyle/>
        <a:p>
          <a:endParaRPr lang="zh-TW" altLang="en-US"/>
        </a:p>
      </dgm:t>
    </dgm:pt>
    <dgm:pt modelId="{47A389FB-D9DE-45A1-894E-2F6C58D8F3B8}" type="sibTrans" cxnId="{7509C7AE-2FCC-4BE6-BCB0-E2CFC80E5494}">
      <dgm:prSet/>
      <dgm:spPr/>
      <dgm:t>
        <a:bodyPr/>
        <a:lstStyle/>
        <a:p>
          <a:endParaRPr lang="zh-TW" altLang="en-US"/>
        </a:p>
      </dgm:t>
    </dgm:pt>
    <dgm:pt modelId="{3CC40E4B-80CD-4999-ACA2-5808D60ADE47}">
      <dgm:prSet custT="1"/>
      <dgm:spPr/>
      <dgm:t>
        <a:bodyPr/>
        <a:lstStyle/>
        <a:p>
          <a:r>
            <a:rPr lang="en-US" altLang="zh-TW" sz="1400" dirty="0" smtClean="0">
              <a:solidFill>
                <a:srgbClr val="FF0000"/>
              </a:solidFill>
            </a:rPr>
            <a:t>Case 2: \\so poor//</a:t>
          </a:r>
          <a:r>
            <a:rPr lang="en-US" altLang="zh-TW" sz="1400" dirty="0" smtClean="0"/>
            <a:t>		</a:t>
          </a:r>
          <a:endParaRPr lang="zh-TW" altLang="zh-TW" sz="1400" dirty="0" err="1" smtClean="0"/>
        </a:p>
      </dgm:t>
    </dgm:pt>
    <dgm:pt modelId="{ABEAB5F1-B795-4D42-8716-24BFC6BE3F76}" type="parTrans" cxnId="{3D62A54C-BE8C-48BC-9546-E62653112A5D}">
      <dgm:prSet/>
      <dgm:spPr/>
      <dgm:t>
        <a:bodyPr/>
        <a:lstStyle/>
        <a:p>
          <a:endParaRPr lang="zh-TW" altLang="en-US"/>
        </a:p>
      </dgm:t>
    </dgm:pt>
    <dgm:pt modelId="{01EB504E-A9FB-488B-BDBD-F4059D5008C2}" type="sibTrans" cxnId="{3D62A54C-BE8C-48BC-9546-E62653112A5D}">
      <dgm:prSet/>
      <dgm:spPr/>
      <dgm:t>
        <a:bodyPr/>
        <a:lstStyle/>
        <a:p>
          <a:endParaRPr lang="zh-TW" altLang="en-US"/>
        </a:p>
      </dgm:t>
    </dgm:pt>
    <dgm:pt modelId="{FC563ABA-36E4-4E62-8E73-AB47FA438B45}" type="pres">
      <dgm:prSet presAssocID="{AC95A36E-51FF-42AB-AFE1-BD42556B7C3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A09351AF-4AE0-415F-8D34-C736A32B1630}" type="pres">
      <dgm:prSet presAssocID="{26A9B8BE-066E-42AD-BED0-E7CD5C467897}" presName="parentLin" presStyleCnt="0"/>
      <dgm:spPr/>
    </dgm:pt>
    <dgm:pt modelId="{C3C2CA76-13DE-4117-8BA4-3ECAAAA490B1}" type="pres">
      <dgm:prSet presAssocID="{26A9B8BE-066E-42AD-BED0-E7CD5C467897}" presName="parentLeftMargin" presStyleLbl="node1" presStyleIdx="0" presStyleCnt="1"/>
      <dgm:spPr/>
      <dgm:t>
        <a:bodyPr/>
        <a:lstStyle/>
        <a:p>
          <a:endParaRPr lang="zh-TW" altLang="en-US"/>
        </a:p>
      </dgm:t>
    </dgm:pt>
    <dgm:pt modelId="{8E109BAB-83D8-4FC2-A8C5-C725CCC3711F}" type="pres">
      <dgm:prSet presAssocID="{26A9B8BE-066E-42AD-BED0-E7CD5C46789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C26ABF3-8285-48B1-B6F8-C59D2F5EB4D2}" type="pres">
      <dgm:prSet presAssocID="{26A9B8BE-066E-42AD-BED0-E7CD5C467897}" presName="negativeSpace" presStyleCnt="0"/>
      <dgm:spPr/>
    </dgm:pt>
    <dgm:pt modelId="{E1B6DAE1-E2E9-4DEB-8FB5-640809518AA2}" type="pres">
      <dgm:prSet presAssocID="{26A9B8BE-066E-42AD-BED0-E7CD5C467897}" presName="childText" presStyleLbl="conFgAcc1" presStyleIdx="0" presStyleCnt="1" custLinFactNeighborX="402" custLinFactNeighborY="30789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30B439A1-30F2-43C6-8286-0744D15CD1E6}" type="presOf" srcId="{31CD2033-1F9B-4517-AD74-31208A6A66F7}" destId="{E1B6DAE1-E2E9-4DEB-8FB5-640809518AA2}" srcOrd="0" destOrd="4" presId="urn:microsoft.com/office/officeart/2005/8/layout/list1"/>
    <dgm:cxn modelId="{386BD15D-540D-446F-8A94-1F0F34AE6FD1}" type="presOf" srcId="{30C98463-2D73-4E01-947E-BE34EA9570B8}" destId="{E1B6DAE1-E2E9-4DEB-8FB5-640809518AA2}" srcOrd="0" destOrd="0" presId="urn:microsoft.com/office/officeart/2005/8/layout/list1"/>
    <dgm:cxn modelId="{1B37D469-B383-4073-891C-FE6549DFA5A9}" type="presOf" srcId="{AC95A36E-51FF-42AB-AFE1-BD42556B7C35}" destId="{FC563ABA-36E4-4E62-8E73-AB47FA438B45}" srcOrd="0" destOrd="0" presId="urn:microsoft.com/office/officeart/2005/8/layout/list1"/>
    <dgm:cxn modelId="{7509C7AE-2FCC-4BE6-BCB0-E2CFC80E5494}" srcId="{26A9B8BE-066E-42AD-BED0-E7CD5C467897}" destId="{1DCB2191-80BB-47DF-B7E4-DC791EEA5D7D}" srcOrd="1" destOrd="0" parTransId="{25947CCC-4527-4E14-A0ED-80A8C6CFB6FA}" sibTransId="{47A389FB-D9DE-45A1-894E-2F6C58D8F3B8}"/>
    <dgm:cxn modelId="{71A9AEF9-8C1D-4A0A-A5FA-3734FB954213}" type="presOf" srcId="{CC1C406E-FDC0-425F-8A9F-E26D4CE37E00}" destId="{E1B6DAE1-E2E9-4DEB-8FB5-640809518AA2}" srcOrd="0" destOrd="2" presId="urn:microsoft.com/office/officeart/2005/8/layout/list1"/>
    <dgm:cxn modelId="{9AD1B3A5-57EE-4D26-A1D6-98F5E517154F}" srcId="{26A9B8BE-066E-42AD-BED0-E7CD5C467897}" destId="{30C98463-2D73-4E01-947E-BE34EA9570B8}" srcOrd="0" destOrd="0" parTransId="{710FFDE3-D7E1-47C8-9796-77C440B9F999}" sibTransId="{A3DC5789-1DB5-4309-980F-6C85C6EEBF53}"/>
    <dgm:cxn modelId="{BD3D6776-018B-4970-8B7B-950573F6E100}" srcId="{26A9B8BE-066E-42AD-BED0-E7CD5C467897}" destId="{31CD2033-1F9B-4517-AD74-31208A6A66F7}" srcOrd="4" destOrd="0" parTransId="{FB99A060-5654-4510-AD3A-3E8F798BF94B}" sibTransId="{53CEDC62-B784-411D-A881-406B0F83E392}"/>
    <dgm:cxn modelId="{75ABE6D0-A6A1-4D95-B196-BCE95A98EEFD}" type="presOf" srcId="{1DCB2191-80BB-47DF-B7E4-DC791EEA5D7D}" destId="{E1B6DAE1-E2E9-4DEB-8FB5-640809518AA2}" srcOrd="0" destOrd="1" presId="urn:microsoft.com/office/officeart/2005/8/layout/list1"/>
    <dgm:cxn modelId="{2EC11627-F54D-4326-9DEC-F180AC6B3450}" type="presOf" srcId="{26A9B8BE-066E-42AD-BED0-E7CD5C467897}" destId="{C3C2CA76-13DE-4117-8BA4-3ECAAAA490B1}" srcOrd="0" destOrd="0" presId="urn:microsoft.com/office/officeart/2005/8/layout/list1"/>
    <dgm:cxn modelId="{3D62A54C-BE8C-48BC-9546-E62653112A5D}" srcId="{26A9B8BE-066E-42AD-BED0-E7CD5C467897}" destId="{3CC40E4B-80CD-4999-ACA2-5808D60ADE47}" srcOrd="3" destOrd="0" parTransId="{ABEAB5F1-B795-4D42-8716-24BFC6BE3F76}" sibTransId="{01EB504E-A9FB-488B-BDBD-F4059D5008C2}"/>
    <dgm:cxn modelId="{175CB347-DBEF-477F-8852-C6FADDC0AFC5}" type="presOf" srcId="{26A9B8BE-066E-42AD-BED0-E7CD5C467897}" destId="{8E109BAB-83D8-4FC2-A8C5-C725CCC3711F}" srcOrd="1" destOrd="0" presId="urn:microsoft.com/office/officeart/2005/8/layout/list1"/>
    <dgm:cxn modelId="{113919D2-3E5B-419F-B0AC-8B0E19CC5D69}" srcId="{AC95A36E-51FF-42AB-AFE1-BD42556B7C35}" destId="{26A9B8BE-066E-42AD-BED0-E7CD5C467897}" srcOrd="0" destOrd="0" parTransId="{7E56509B-C3B5-43EA-804E-C61E52E0AB27}" sibTransId="{24BB23BF-411F-4B14-A4BB-37439403079D}"/>
    <dgm:cxn modelId="{BD810EE0-404E-4352-ABD0-2D06F6BE33D8}" type="presOf" srcId="{3CC40E4B-80CD-4999-ACA2-5808D60ADE47}" destId="{E1B6DAE1-E2E9-4DEB-8FB5-640809518AA2}" srcOrd="0" destOrd="3" presId="urn:microsoft.com/office/officeart/2005/8/layout/list1"/>
    <dgm:cxn modelId="{48B01043-53C3-41B8-8D60-05E30D09FF8B}" srcId="{26A9B8BE-066E-42AD-BED0-E7CD5C467897}" destId="{CC1C406E-FDC0-425F-8A9F-E26D4CE37E00}" srcOrd="2" destOrd="0" parTransId="{F5C1343C-0D4F-462F-8D48-2ABBABBFFEE1}" sibTransId="{7F92B1F1-752C-47AB-B270-DF5D8046D391}"/>
    <dgm:cxn modelId="{15B3A2C5-0CE5-41A6-BA6B-763A7A546999}" type="presParOf" srcId="{FC563ABA-36E4-4E62-8E73-AB47FA438B45}" destId="{A09351AF-4AE0-415F-8D34-C736A32B1630}" srcOrd="0" destOrd="0" presId="urn:microsoft.com/office/officeart/2005/8/layout/list1"/>
    <dgm:cxn modelId="{EAA72070-E481-4A93-96A7-559A6C388EA9}" type="presParOf" srcId="{A09351AF-4AE0-415F-8D34-C736A32B1630}" destId="{C3C2CA76-13DE-4117-8BA4-3ECAAAA490B1}" srcOrd="0" destOrd="0" presId="urn:microsoft.com/office/officeart/2005/8/layout/list1"/>
    <dgm:cxn modelId="{0F7C7527-73F8-437D-82ED-ABDA60BCE0C9}" type="presParOf" srcId="{A09351AF-4AE0-415F-8D34-C736A32B1630}" destId="{8E109BAB-83D8-4FC2-A8C5-C725CCC3711F}" srcOrd="1" destOrd="0" presId="urn:microsoft.com/office/officeart/2005/8/layout/list1"/>
    <dgm:cxn modelId="{648F4D42-78CE-407E-8019-126944BDCE08}" type="presParOf" srcId="{FC563ABA-36E4-4E62-8E73-AB47FA438B45}" destId="{0C26ABF3-8285-48B1-B6F8-C59D2F5EB4D2}" srcOrd="1" destOrd="0" presId="urn:microsoft.com/office/officeart/2005/8/layout/list1"/>
    <dgm:cxn modelId="{71941CBF-EE3F-4F7B-83F6-14112D851E52}" type="presParOf" srcId="{FC563ABA-36E4-4E62-8E73-AB47FA438B45}" destId="{E1B6DAE1-E2E9-4DEB-8FB5-640809518AA2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C95A36E-51FF-42AB-AFE1-BD42556B7C3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26A9B8BE-066E-42AD-BED0-E7CD5C467897}">
      <dgm:prSet custT="1"/>
      <dgm:spPr>
        <a:solidFill>
          <a:srgbClr val="D38E03"/>
        </a:solidFill>
      </dgm:spPr>
      <dgm:t>
        <a:bodyPr/>
        <a:lstStyle/>
        <a:p>
          <a:pPr rtl="0"/>
          <a:r>
            <a:rPr lang="zh-TW" altLang="en-US" sz="1400" dirty="0" smtClean="0"/>
            <a:t>當輸出一個反斜線時，則需要打兩個//</a:t>
          </a:r>
          <a:endParaRPr lang="zh-TW" sz="1400" dirty="0"/>
        </a:p>
      </dgm:t>
    </dgm:pt>
    <dgm:pt modelId="{7E56509B-C3B5-43EA-804E-C61E52E0AB27}" type="parTrans" cxnId="{113919D2-3E5B-419F-B0AC-8B0E19CC5D69}">
      <dgm:prSet/>
      <dgm:spPr/>
      <dgm:t>
        <a:bodyPr/>
        <a:lstStyle/>
        <a:p>
          <a:endParaRPr lang="zh-TW" altLang="en-US"/>
        </a:p>
      </dgm:t>
    </dgm:pt>
    <dgm:pt modelId="{24BB23BF-411F-4B14-A4BB-37439403079D}" type="sibTrans" cxnId="{113919D2-3E5B-419F-B0AC-8B0E19CC5D69}">
      <dgm:prSet/>
      <dgm:spPr/>
      <dgm:t>
        <a:bodyPr/>
        <a:lstStyle/>
        <a:p>
          <a:endParaRPr lang="zh-TW" altLang="en-US"/>
        </a:p>
      </dgm:t>
    </dgm:pt>
    <dgm:pt modelId="{30C98463-2D73-4E01-947E-BE34EA9570B8}">
      <dgm:prSet custT="1"/>
      <dgm:spPr/>
      <dgm:t>
        <a:bodyPr/>
        <a:lstStyle/>
        <a:p>
          <a:pPr rtl="0"/>
          <a:r>
            <a:rPr lang="en-US" altLang="zh-TW" sz="1400" dirty="0" err="1" smtClean="0"/>
            <a:t>cout</a:t>
          </a:r>
          <a:r>
            <a:rPr lang="en-US" altLang="zh-TW" sz="1400" dirty="0" smtClean="0"/>
            <a:t>&lt;&lt;"//" ;</a:t>
          </a:r>
          <a:endParaRPr lang="zh-TW" sz="1400" dirty="0"/>
        </a:p>
      </dgm:t>
    </dgm:pt>
    <dgm:pt modelId="{710FFDE3-D7E1-47C8-9796-77C440B9F999}" type="parTrans" cxnId="{9AD1B3A5-57EE-4D26-A1D6-98F5E517154F}">
      <dgm:prSet/>
      <dgm:spPr/>
      <dgm:t>
        <a:bodyPr/>
        <a:lstStyle/>
        <a:p>
          <a:endParaRPr lang="zh-TW" altLang="en-US"/>
        </a:p>
      </dgm:t>
    </dgm:pt>
    <dgm:pt modelId="{A3DC5789-1DB5-4309-980F-6C85C6EEBF53}" type="sibTrans" cxnId="{9AD1B3A5-57EE-4D26-A1D6-98F5E517154F}">
      <dgm:prSet/>
      <dgm:spPr/>
      <dgm:t>
        <a:bodyPr/>
        <a:lstStyle/>
        <a:p>
          <a:endParaRPr lang="zh-TW" altLang="en-US"/>
        </a:p>
      </dgm:t>
    </dgm:pt>
    <dgm:pt modelId="{F296E8F0-D74B-43C4-81C7-D30436F175E6}">
      <dgm:prSet custT="1"/>
      <dgm:spPr/>
      <dgm:t>
        <a:bodyPr/>
        <a:lstStyle/>
        <a:p>
          <a:r>
            <a:rPr lang="zh-TW" altLang="en-US" sz="1400" dirty="0" smtClean="0"/>
            <a:t>執行後出現 </a:t>
          </a:r>
          <a:r>
            <a:rPr lang="en-US" altLang="zh-TW" sz="1400" dirty="0" smtClean="0"/>
            <a:t>/</a:t>
          </a:r>
          <a:endParaRPr lang="zh-TW" altLang="en-US" sz="1400" dirty="0"/>
        </a:p>
      </dgm:t>
    </dgm:pt>
    <dgm:pt modelId="{3E84CA5F-E1A3-4888-96EE-55A386D4E9A5}" type="parTrans" cxnId="{82743BD1-EDCF-4DBE-A803-E5BCC0F467B3}">
      <dgm:prSet/>
      <dgm:spPr/>
      <dgm:t>
        <a:bodyPr/>
        <a:lstStyle/>
        <a:p>
          <a:endParaRPr lang="zh-TW" altLang="en-US"/>
        </a:p>
      </dgm:t>
    </dgm:pt>
    <dgm:pt modelId="{C099D70F-6ED2-4374-A477-74EC5712AB1F}" type="sibTrans" cxnId="{82743BD1-EDCF-4DBE-A803-E5BCC0F467B3}">
      <dgm:prSet/>
      <dgm:spPr/>
      <dgm:t>
        <a:bodyPr/>
        <a:lstStyle/>
        <a:p>
          <a:endParaRPr lang="zh-TW" altLang="en-US"/>
        </a:p>
      </dgm:t>
    </dgm:pt>
    <dgm:pt modelId="{FC563ABA-36E4-4E62-8E73-AB47FA438B45}" type="pres">
      <dgm:prSet presAssocID="{AC95A36E-51FF-42AB-AFE1-BD42556B7C3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A09351AF-4AE0-415F-8D34-C736A32B1630}" type="pres">
      <dgm:prSet presAssocID="{26A9B8BE-066E-42AD-BED0-E7CD5C467897}" presName="parentLin" presStyleCnt="0"/>
      <dgm:spPr/>
    </dgm:pt>
    <dgm:pt modelId="{C3C2CA76-13DE-4117-8BA4-3ECAAAA490B1}" type="pres">
      <dgm:prSet presAssocID="{26A9B8BE-066E-42AD-BED0-E7CD5C467897}" presName="parentLeftMargin" presStyleLbl="node1" presStyleIdx="0" presStyleCnt="1"/>
      <dgm:spPr/>
      <dgm:t>
        <a:bodyPr/>
        <a:lstStyle/>
        <a:p>
          <a:endParaRPr lang="zh-TW" altLang="en-US"/>
        </a:p>
      </dgm:t>
    </dgm:pt>
    <dgm:pt modelId="{8E109BAB-83D8-4FC2-A8C5-C725CCC3711F}" type="pres">
      <dgm:prSet presAssocID="{26A9B8BE-066E-42AD-BED0-E7CD5C467897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0C26ABF3-8285-48B1-B6F8-C59D2F5EB4D2}" type="pres">
      <dgm:prSet presAssocID="{26A9B8BE-066E-42AD-BED0-E7CD5C467897}" presName="negativeSpace" presStyleCnt="0"/>
      <dgm:spPr/>
    </dgm:pt>
    <dgm:pt modelId="{E1B6DAE1-E2E9-4DEB-8FB5-640809518AA2}" type="pres">
      <dgm:prSet presAssocID="{26A9B8BE-066E-42AD-BED0-E7CD5C467897}" presName="childText" presStyleLbl="conFgAcc1" presStyleIdx="0" presStyleCnt="1" custLinFactNeighborX="402" custLinFactNeighborY="30789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386BD15D-540D-446F-8A94-1F0F34AE6FD1}" type="presOf" srcId="{30C98463-2D73-4E01-947E-BE34EA9570B8}" destId="{E1B6DAE1-E2E9-4DEB-8FB5-640809518AA2}" srcOrd="0" destOrd="0" presId="urn:microsoft.com/office/officeart/2005/8/layout/list1"/>
    <dgm:cxn modelId="{1B37D469-B383-4073-891C-FE6549DFA5A9}" type="presOf" srcId="{AC95A36E-51FF-42AB-AFE1-BD42556B7C35}" destId="{FC563ABA-36E4-4E62-8E73-AB47FA438B45}" srcOrd="0" destOrd="0" presId="urn:microsoft.com/office/officeart/2005/8/layout/list1"/>
    <dgm:cxn modelId="{9AD1B3A5-57EE-4D26-A1D6-98F5E517154F}" srcId="{26A9B8BE-066E-42AD-BED0-E7CD5C467897}" destId="{30C98463-2D73-4E01-947E-BE34EA9570B8}" srcOrd="0" destOrd="0" parTransId="{710FFDE3-D7E1-47C8-9796-77C440B9F999}" sibTransId="{A3DC5789-1DB5-4309-980F-6C85C6EEBF53}"/>
    <dgm:cxn modelId="{5AAC87D1-8B4A-429E-80AD-67BB9BC4A3F2}" type="presOf" srcId="{F296E8F0-D74B-43C4-81C7-D30436F175E6}" destId="{E1B6DAE1-E2E9-4DEB-8FB5-640809518AA2}" srcOrd="0" destOrd="1" presId="urn:microsoft.com/office/officeart/2005/8/layout/list1"/>
    <dgm:cxn modelId="{2EC11627-F54D-4326-9DEC-F180AC6B3450}" type="presOf" srcId="{26A9B8BE-066E-42AD-BED0-E7CD5C467897}" destId="{C3C2CA76-13DE-4117-8BA4-3ECAAAA490B1}" srcOrd="0" destOrd="0" presId="urn:microsoft.com/office/officeart/2005/8/layout/list1"/>
    <dgm:cxn modelId="{82743BD1-EDCF-4DBE-A803-E5BCC0F467B3}" srcId="{26A9B8BE-066E-42AD-BED0-E7CD5C467897}" destId="{F296E8F0-D74B-43C4-81C7-D30436F175E6}" srcOrd="1" destOrd="0" parTransId="{3E84CA5F-E1A3-4888-96EE-55A386D4E9A5}" sibTransId="{C099D70F-6ED2-4374-A477-74EC5712AB1F}"/>
    <dgm:cxn modelId="{175CB347-DBEF-477F-8852-C6FADDC0AFC5}" type="presOf" srcId="{26A9B8BE-066E-42AD-BED0-E7CD5C467897}" destId="{8E109BAB-83D8-4FC2-A8C5-C725CCC3711F}" srcOrd="1" destOrd="0" presId="urn:microsoft.com/office/officeart/2005/8/layout/list1"/>
    <dgm:cxn modelId="{113919D2-3E5B-419F-B0AC-8B0E19CC5D69}" srcId="{AC95A36E-51FF-42AB-AFE1-BD42556B7C35}" destId="{26A9B8BE-066E-42AD-BED0-E7CD5C467897}" srcOrd="0" destOrd="0" parTransId="{7E56509B-C3B5-43EA-804E-C61E52E0AB27}" sibTransId="{24BB23BF-411F-4B14-A4BB-37439403079D}"/>
    <dgm:cxn modelId="{15B3A2C5-0CE5-41A6-BA6B-763A7A546999}" type="presParOf" srcId="{FC563ABA-36E4-4E62-8E73-AB47FA438B45}" destId="{A09351AF-4AE0-415F-8D34-C736A32B1630}" srcOrd="0" destOrd="0" presId="urn:microsoft.com/office/officeart/2005/8/layout/list1"/>
    <dgm:cxn modelId="{EAA72070-E481-4A93-96A7-559A6C388EA9}" type="presParOf" srcId="{A09351AF-4AE0-415F-8D34-C736A32B1630}" destId="{C3C2CA76-13DE-4117-8BA4-3ECAAAA490B1}" srcOrd="0" destOrd="0" presId="urn:microsoft.com/office/officeart/2005/8/layout/list1"/>
    <dgm:cxn modelId="{0F7C7527-73F8-437D-82ED-ABDA60BCE0C9}" type="presParOf" srcId="{A09351AF-4AE0-415F-8D34-C736A32B1630}" destId="{8E109BAB-83D8-4FC2-A8C5-C725CCC3711F}" srcOrd="1" destOrd="0" presId="urn:microsoft.com/office/officeart/2005/8/layout/list1"/>
    <dgm:cxn modelId="{648F4D42-78CE-407E-8019-126944BDCE08}" type="presParOf" srcId="{FC563ABA-36E4-4E62-8E73-AB47FA438B45}" destId="{0C26ABF3-8285-48B1-B6F8-C59D2F5EB4D2}" srcOrd="1" destOrd="0" presId="urn:microsoft.com/office/officeart/2005/8/layout/list1"/>
    <dgm:cxn modelId="{71941CBF-EE3F-4F7B-83F6-14112D851E52}" type="presParOf" srcId="{FC563ABA-36E4-4E62-8E73-AB47FA438B45}" destId="{E1B6DAE1-E2E9-4DEB-8FB5-640809518AA2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5D6861-A92A-4A91-B479-757C5E2B7440}">
      <dsp:nvSpPr>
        <dsp:cNvPr id="0" name=""/>
        <dsp:cNvSpPr/>
      </dsp:nvSpPr>
      <dsp:spPr>
        <a:xfrm>
          <a:off x="130545" y="6180"/>
          <a:ext cx="1481300" cy="752895"/>
        </a:xfrm>
        <a:prstGeom prst="round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400" b="1" kern="1200" dirty="0" smtClean="0"/>
            <a:t>主角</a:t>
          </a:r>
          <a:endParaRPr lang="zh-TW" sz="2400" b="1" kern="1200" dirty="0"/>
        </a:p>
      </dsp:txBody>
      <dsp:txXfrm>
        <a:off x="167298" y="42933"/>
        <a:ext cx="1407794" cy="679389"/>
      </dsp:txXfrm>
    </dsp:sp>
    <dsp:sp modelId="{F722C974-807D-48ED-B502-86C42857A8A0}">
      <dsp:nvSpPr>
        <dsp:cNvPr id="0" name=""/>
        <dsp:cNvSpPr/>
      </dsp:nvSpPr>
      <dsp:spPr>
        <a:xfrm>
          <a:off x="0" y="759075"/>
          <a:ext cx="6067670" cy="447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649" tIns="25400" rIns="142240" bIns="2540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altLang="en-US" sz="2000" b="1" kern="1200" dirty="0" smtClean="0">
              <a:solidFill>
                <a:schemeClr val="accent2">
                  <a:lumMod val="50000"/>
                </a:schemeClr>
              </a:solidFill>
              <a:effectLst/>
            </a:rPr>
            <a:t>員工小芸、經理小葉、你</a:t>
          </a:r>
          <a:endParaRPr lang="zh-TW" altLang="en-US" sz="2000" b="1" kern="1200" dirty="0">
            <a:solidFill>
              <a:schemeClr val="accent2">
                <a:lumMod val="50000"/>
              </a:schemeClr>
            </a:solidFill>
            <a:effectLst/>
          </a:endParaRPr>
        </a:p>
      </dsp:txBody>
      <dsp:txXfrm>
        <a:off x="0" y="759075"/>
        <a:ext cx="6067670" cy="447120"/>
      </dsp:txXfrm>
    </dsp:sp>
    <dsp:sp modelId="{43693D73-DC16-4D4E-B320-3D82622696B0}">
      <dsp:nvSpPr>
        <dsp:cNvPr id="0" name=""/>
        <dsp:cNvSpPr/>
      </dsp:nvSpPr>
      <dsp:spPr>
        <a:xfrm>
          <a:off x="130545" y="1206196"/>
          <a:ext cx="1481300" cy="752895"/>
        </a:xfrm>
        <a:prstGeom prst="round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400" b="1" kern="1200" dirty="0" smtClean="0"/>
            <a:t>故事主軸</a:t>
          </a:r>
          <a:endParaRPr lang="zh-TW" sz="2400" b="1" kern="1200" dirty="0"/>
        </a:p>
      </dsp:txBody>
      <dsp:txXfrm>
        <a:off x="167298" y="1242949"/>
        <a:ext cx="1407794" cy="679389"/>
      </dsp:txXfrm>
    </dsp:sp>
    <dsp:sp modelId="{22443A2D-F0C7-4850-AE05-CB96E8731B81}">
      <dsp:nvSpPr>
        <dsp:cNvPr id="0" name=""/>
        <dsp:cNvSpPr/>
      </dsp:nvSpPr>
      <dsp:spPr>
        <a:xfrm>
          <a:off x="0" y="1959091"/>
          <a:ext cx="6067670" cy="1639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649" tIns="25400" rIns="142240" bIns="2540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altLang="en-US" sz="2000" b="1" kern="1200" dirty="0" smtClean="0">
              <a:solidFill>
                <a:schemeClr val="accent2">
                  <a:lumMod val="50000"/>
                </a:schemeClr>
              </a:solidFill>
              <a:effectLst/>
            </a:rPr>
            <a:t>系統跟存款單的格式不同，小芸遇到大筆金額時都要計算好久才能把數字填入系統，小葉找到身為資工系的你，希望你能幫他設計一個能輕鬆轉換數值的程式，</a:t>
          </a:r>
          <a:endParaRPr lang="zh-TW" altLang="en-US" sz="2000" b="1" kern="1200" dirty="0">
            <a:solidFill>
              <a:schemeClr val="accent2">
                <a:lumMod val="50000"/>
              </a:schemeClr>
            </a:solidFill>
            <a:effectLst/>
          </a:endParaRPr>
        </a:p>
      </dsp:txBody>
      <dsp:txXfrm>
        <a:off x="0" y="1959091"/>
        <a:ext cx="6067670" cy="1639440"/>
      </dsp:txXfrm>
    </dsp:sp>
    <dsp:sp modelId="{3B0DD11E-D003-43BC-9790-415CE2467512}">
      <dsp:nvSpPr>
        <dsp:cNvPr id="0" name=""/>
        <dsp:cNvSpPr/>
      </dsp:nvSpPr>
      <dsp:spPr>
        <a:xfrm>
          <a:off x="130545" y="3598531"/>
          <a:ext cx="1481300" cy="752895"/>
        </a:xfrm>
        <a:prstGeom prst="round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2400" b="1" kern="1200" dirty="0" smtClean="0"/>
            <a:t>格式範例</a:t>
          </a:r>
          <a:endParaRPr lang="zh-TW" sz="2400" b="1" kern="1200" dirty="0"/>
        </a:p>
      </dsp:txBody>
      <dsp:txXfrm>
        <a:off x="167298" y="3635284"/>
        <a:ext cx="1407794" cy="679389"/>
      </dsp:txXfrm>
    </dsp:sp>
    <dsp:sp modelId="{3F97B89C-CB6A-4979-941D-D2F60DCD282B}">
      <dsp:nvSpPr>
        <dsp:cNvPr id="0" name=""/>
        <dsp:cNvSpPr/>
      </dsp:nvSpPr>
      <dsp:spPr>
        <a:xfrm>
          <a:off x="0" y="4351426"/>
          <a:ext cx="6067670" cy="1217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649" tIns="25400" rIns="142240" bIns="2540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altLang="en-US" sz="2000" b="1" kern="1200" dirty="0" smtClean="0">
              <a:solidFill>
                <a:schemeClr val="accent2">
                  <a:lumMod val="50000"/>
                </a:schemeClr>
              </a:solidFill>
              <a:effectLst/>
            </a:rPr>
            <a:t>“</a:t>
          </a:r>
          <a:r>
            <a:rPr lang="en-US" altLang="zh-TW" sz="2000" b="1" kern="1200" dirty="0" smtClean="0">
              <a:solidFill>
                <a:schemeClr val="accent2">
                  <a:lumMod val="50000"/>
                </a:schemeClr>
              </a:solidFill>
              <a:effectLst/>
            </a:rPr>
            <a:t>1234567891234501” </a:t>
          </a:r>
          <a:endParaRPr lang="zh-TW" altLang="en-US" sz="2000" b="1" kern="1200" dirty="0">
            <a:solidFill>
              <a:schemeClr val="accent2">
                <a:lumMod val="50000"/>
              </a:schemeClr>
            </a:solidFill>
            <a:effectLst/>
          </a:endParaRP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TW" altLang="en-US" sz="2000" b="1" kern="1200" dirty="0" smtClean="0">
              <a:solidFill>
                <a:schemeClr val="accent2">
                  <a:lumMod val="50000"/>
                </a:schemeClr>
              </a:solidFill>
              <a:effectLst/>
            </a:rPr>
            <a:t>“</a:t>
          </a:r>
          <a:r>
            <a:rPr lang="en-US" altLang="zh-TW" sz="2000" b="1" kern="1200" dirty="0" smtClean="0">
              <a:solidFill>
                <a:schemeClr val="accent2">
                  <a:lumMod val="50000"/>
                </a:schemeClr>
              </a:solidFill>
              <a:effectLst/>
            </a:rPr>
            <a:t>12 wen 34 ivan 56 yeh 78 long 91 yun 23 spoon 45 fonchi 1 pei”</a:t>
          </a:r>
          <a:endParaRPr lang="zh-TW" altLang="en-US" sz="2000" b="1" kern="1200" dirty="0">
            <a:solidFill>
              <a:schemeClr val="accent2">
                <a:lumMod val="50000"/>
              </a:schemeClr>
            </a:solidFill>
            <a:effectLst/>
          </a:endParaRPr>
        </a:p>
      </dsp:txBody>
      <dsp:txXfrm>
        <a:off x="0" y="4351426"/>
        <a:ext cx="6067670" cy="12171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B6DAE1-E2E9-4DEB-8FB5-640809518AA2}">
      <dsp:nvSpPr>
        <dsp:cNvPr id="0" name=""/>
        <dsp:cNvSpPr/>
      </dsp:nvSpPr>
      <dsp:spPr>
        <a:xfrm>
          <a:off x="0" y="270639"/>
          <a:ext cx="4369777" cy="13119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9143" tIns="354076" rIns="339143" bIns="99568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smtClean="0"/>
            <a:t>1\\             	</a:t>
          </a:r>
          <a:r>
            <a:rPr lang="en-US" altLang="en-US" sz="1400" kern="1200" dirty="0" smtClean="0"/>
            <a:t>Case 1: 1 </a:t>
          </a:r>
          <a:r>
            <a:rPr lang="en-US" altLang="en-US" sz="1400" kern="1200" dirty="0" err="1" smtClean="0"/>
            <a:t>pei</a:t>
          </a:r>
          <a:r>
            <a:rPr lang="en-US" altLang="en-US" sz="1400" kern="1200" dirty="0" smtClean="0"/>
            <a:t>\\</a:t>
          </a:r>
          <a:endParaRPr lang="zh-TW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smtClean="0"/>
            <a:t>100\\          	</a:t>
          </a:r>
          <a:r>
            <a:rPr lang="en-US" altLang="en-US" sz="1400" kern="1200" dirty="0" smtClean="0"/>
            <a:t>Case 2: 1 </a:t>
          </a:r>
          <a:r>
            <a:rPr lang="en-US" altLang="en-US" sz="1400" kern="1200" dirty="0" err="1" smtClean="0"/>
            <a:t>fonchi</a:t>
          </a:r>
          <a:r>
            <a:rPr lang="en-US" altLang="en-US" sz="1400" kern="1200" dirty="0" smtClean="0"/>
            <a:t>\\</a:t>
          </a:r>
          <a:endParaRPr lang="zh-TW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smtClean="0"/>
            <a:t>10000\\          </a:t>
          </a:r>
          <a:r>
            <a:rPr lang="en-US" altLang="en-US" sz="1400" kern="1200" dirty="0" smtClean="0"/>
            <a:t>Case 3: 1 spoon\\</a:t>
          </a:r>
          <a:endParaRPr lang="zh-TW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smtClean="0"/>
            <a:t>\\</a:t>
          </a:r>
          <a:endParaRPr lang="zh-TW" altLang="en-US" sz="1400" kern="1200" dirty="0"/>
        </a:p>
      </dsp:txBody>
      <dsp:txXfrm>
        <a:off x="0" y="270639"/>
        <a:ext cx="4369777" cy="1311975"/>
      </dsp:txXfrm>
    </dsp:sp>
    <dsp:sp modelId="{8E109BAB-83D8-4FC2-A8C5-C725CCC3711F}">
      <dsp:nvSpPr>
        <dsp:cNvPr id="0" name=""/>
        <dsp:cNvSpPr/>
      </dsp:nvSpPr>
      <dsp:spPr>
        <a:xfrm>
          <a:off x="218488" y="9859"/>
          <a:ext cx="3058843" cy="501840"/>
        </a:xfrm>
        <a:prstGeom prst="roundRect">
          <a:avLst/>
        </a:prstGeom>
        <a:solidFill>
          <a:srgbClr val="D38E0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617" tIns="0" rIns="115617" bIns="0" numCol="1" spcCol="1270" anchor="ctr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sz="1400" kern="1200" dirty="0" smtClean="0"/>
            <a:t>當輸入數值中有 </a:t>
          </a:r>
          <a:r>
            <a:rPr lang="en-US" sz="1400" kern="1200" dirty="0" smtClean="0"/>
            <a:t>0 </a:t>
          </a:r>
          <a:r>
            <a:rPr lang="zh-TW" sz="1400" kern="1200" dirty="0" smtClean="0"/>
            <a:t>的出現，則不需輸出數值</a:t>
          </a:r>
          <a:r>
            <a:rPr lang="en-US" sz="1400" kern="1200" dirty="0" smtClean="0"/>
            <a:t>0</a:t>
          </a:r>
          <a:r>
            <a:rPr lang="zh-TW" sz="1400" kern="1200" dirty="0" smtClean="0"/>
            <a:t>和對應到的單位</a:t>
          </a:r>
          <a:endParaRPr lang="zh-TW" sz="1400" kern="1200" dirty="0"/>
        </a:p>
      </dsp:txBody>
      <dsp:txXfrm>
        <a:off x="242986" y="34357"/>
        <a:ext cx="3009847" cy="4528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B6DAE1-E2E9-4DEB-8FB5-640809518AA2}">
      <dsp:nvSpPr>
        <dsp:cNvPr id="0" name=""/>
        <dsp:cNvSpPr/>
      </dsp:nvSpPr>
      <dsp:spPr>
        <a:xfrm>
          <a:off x="0" y="312959"/>
          <a:ext cx="4985239" cy="1735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6910" tIns="395732" rIns="386910" bIns="99568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smtClean="0"/>
            <a:t>1234567891234501\\		</a:t>
          </a:r>
          <a:endParaRPr lang="zh-TW" sz="1400" kern="1200" dirty="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smtClean="0">
              <a:solidFill>
                <a:srgbClr val="FF0000"/>
              </a:solidFill>
            </a:rPr>
            <a:t>Case 1: 12 </a:t>
          </a:r>
          <a:r>
            <a:rPr lang="en-US" altLang="zh-TW" sz="1400" kern="1200" dirty="0" err="1" smtClean="0">
              <a:solidFill>
                <a:srgbClr val="FF0000"/>
              </a:solidFill>
            </a:rPr>
            <a:t>pei</a:t>
          </a:r>
          <a:r>
            <a:rPr lang="en-US" altLang="zh-TW" sz="1400" kern="1200" dirty="0" smtClean="0">
              <a:solidFill>
                <a:srgbClr val="FF0000"/>
              </a:solidFill>
            </a:rPr>
            <a:t> wen 34 </a:t>
          </a:r>
          <a:r>
            <a:rPr lang="en-US" altLang="zh-TW" sz="1400" kern="1200" dirty="0" err="1" smtClean="0">
              <a:solidFill>
                <a:srgbClr val="FF0000"/>
              </a:solidFill>
            </a:rPr>
            <a:t>ivan</a:t>
          </a:r>
          <a:r>
            <a:rPr lang="en-US" altLang="zh-TW" sz="1400" kern="1200" dirty="0" smtClean="0">
              <a:solidFill>
                <a:srgbClr val="FF0000"/>
              </a:solidFill>
            </a:rPr>
            <a:t> 56 </a:t>
          </a:r>
          <a:r>
            <a:rPr lang="en-US" altLang="zh-TW" sz="1400" kern="1200" dirty="0" err="1" smtClean="0">
              <a:solidFill>
                <a:srgbClr val="FF0000"/>
              </a:solidFill>
            </a:rPr>
            <a:t>yeh</a:t>
          </a:r>
          <a:r>
            <a:rPr lang="en-US" altLang="zh-TW" sz="1400" kern="1200" dirty="0" smtClean="0">
              <a:solidFill>
                <a:srgbClr val="FF0000"/>
              </a:solidFill>
            </a:rPr>
            <a:t> 78</a:t>
          </a:r>
          <a:r>
            <a:rPr lang="zh-TW" altLang="en-US" sz="1400" kern="1200" dirty="0" smtClean="0">
              <a:solidFill>
                <a:srgbClr val="FF0000"/>
              </a:solidFill>
            </a:rPr>
            <a:t> </a:t>
          </a:r>
          <a:r>
            <a:rPr lang="it-IT" altLang="zh-TW" sz="1400" kern="1200" dirty="0" smtClean="0">
              <a:solidFill>
                <a:srgbClr val="FF0000"/>
              </a:solidFill>
            </a:rPr>
            <a:t>long 91 yun 23 spoon 45 fonchi 1 pei\\</a:t>
          </a:r>
          <a:endParaRPr lang="zh-TW" sz="1400" kern="1200" dirty="0">
            <a:solidFill>
              <a:srgbClr val="FF0000"/>
            </a:solidFill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smtClean="0"/>
            <a:t>0\\		</a:t>
          </a:r>
          <a:endParaRPr lang="zh-TW" altLang="zh-TW" sz="1400" kern="1200" dirty="0" err="1" smtClean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smtClean="0">
              <a:solidFill>
                <a:srgbClr val="FF0000"/>
              </a:solidFill>
            </a:rPr>
            <a:t>Case 2: \\so poor//</a:t>
          </a:r>
          <a:r>
            <a:rPr lang="en-US" altLang="zh-TW" sz="1400" kern="1200" dirty="0" smtClean="0"/>
            <a:t>		</a:t>
          </a:r>
          <a:endParaRPr lang="zh-TW" altLang="zh-TW" sz="1400" kern="1200" dirty="0" err="1" smtClean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smtClean="0"/>
            <a:t>\\				</a:t>
          </a:r>
          <a:endParaRPr lang="zh-TW" altLang="zh-TW" sz="1400" kern="1200" dirty="0" err="1" smtClean="0"/>
        </a:p>
      </dsp:txBody>
      <dsp:txXfrm>
        <a:off x="0" y="312959"/>
        <a:ext cx="4985239" cy="1735650"/>
      </dsp:txXfrm>
    </dsp:sp>
    <dsp:sp modelId="{8E109BAB-83D8-4FC2-A8C5-C725CCC3711F}">
      <dsp:nvSpPr>
        <dsp:cNvPr id="0" name=""/>
        <dsp:cNvSpPr/>
      </dsp:nvSpPr>
      <dsp:spPr>
        <a:xfrm>
          <a:off x="249261" y="16259"/>
          <a:ext cx="3489667" cy="560880"/>
        </a:xfrm>
        <a:prstGeom prst="roundRect">
          <a:avLst/>
        </a:prstGeom>
        <a:solidFill>
          <a:srgbClr val="D38E0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1901" tIns="0" rIns="131901" bIns="0" numCol="1" spcCol="1270" anchor="ctr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400" kern="1200" dirty="0" smtClean="0"/>
            <a:t>當大於最大單位時要重複輸出，輸入</a:t>
          </a:r>
          <a:r>
            <a:rPr lang="en-US" altLang="zh-TW" sz="1400" kern="1200" dirty="0" smtClean="0"/>
            <a:t>0</a:t>
          </a:r>
          <a:r>
            <a:rPr lang="zh-TW" altLang="en-US" sz="1400" kern="1200" dirty="0" smtClean="0"/>
            <a:t>時指定輸出字串</a:t>
          </a:r>
          <a:endParaRPr lang="zh-TW" sz="1400" kern="1200" dirty="0"/>
        </a:p>
      </dsp:txBody>
      <dsp:txXfrm>
        <a:off x="276641" y="43639"/>
        <a:ext cx="3434907" cy="5061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B6DAE1-E2E9-4DEB-8FB5-640809518AA2}">
      <dsp:nvSpPr>
        <dsp:cNvPr id="0" name=""/>
        <dsp:cNvSpPr/>
      </dsp:nvSpPr>
      <dsp:spPr>
        <a:xfrm>
          <a:off x="0" y="413177"/>
          <a:ext cx="3209192" cy="116943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9069" tIns="562356" rIns="249069" bIns="99568" numCol="1" spcCol="1270" anchor="t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TW" sz="1400" kern="1200" dirty="0" err="1" smtClean="0"/>
            <a:t>cout</a:t>
          </a:r>
          <a:r>
            <a:rPr lang="en-US" altLang="zh-TW" sz="1400" kern="1200" dirty="0" smtClean="0"/>
            <a:t>&lt;&lt;"//" ;</a:t>
          </a:r>
          <a:endParaRPr lang="zh-TW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1400" kern="1200" dirty="0" smtClean="0"/>
            <a:t>執行後出現 </a:t>
          </a:r>
          <a:r>
            <a:rPr lang="en-US" altLang="zh-TW" sz="1400" kern="1200" dirty="0" smtClean="0"/>
            <a:t>/</a:t>
          </a:r>
          <a:endParaRPr lang="zh-TW" altLang="en-US" sz="1400" kern="1200" dirty="0"/>
        </a:p>
      </dsp:txBody>
      <dsp:txXfrm>
        <a:off x="0" y="413177"/>
        <a:ext cx="3209192" cy="1169437"/>
      </dsp:txXfrm>
    </dsp:sp>
    <dsp:sp modelId="{8E109BAB-83D8-4FC2-A8C5-C725CCC3711F}">
      <dsp:nvSpPr>
        <dsp:cNvPr id="0" name=""/>
        <dsp:cNvSpPr/>
      </dsp:nvSpPr>
      <dsp:spPr>
        <a:xfrm>
          <a:off x="160459" y="7328"/>
          <a:ext cx="2246434" cy="797040"/>
        </a:xfrm>
        <a:prstGeom prst="roundRect">
          <a:avLst/>
        </a:prstGeom>
        <a:solidFill>
          <a:srgbClr val="D38E0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910" tIns="0" rIns="84910" bIns="0" numCol="1" spcCol="1270" anchor="ctr" anchorCtr="0">
          <a:noAutofit/>
        </a:bodyPr>
        <a:lstStyle/>
        <a:p>
          <a:pPr lvl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1400" kern="1200" dirty="0" smtClean="0"/>
            <a:t>當輸出一個反斜線時，則需要打兩個//</a:t>
          </a:r>
          <a:endParaRPr lang="zh-TW" sz="1400" kern="1200" dirty="0"/>
        </a:p>
      </dsp:txBody>
      <dsp:txXfrm>
        <a:off x="199367" y="46236"/>
        <a:ext cx="2168618" cy="719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1706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601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346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0030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496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3754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2013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9261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059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6585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7426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BCA5D-F6DD-4279-9FC7-4D29CA862A98}" type="datetimeFigureOut">
              <a:rPr lang="zh-TW" altLang="en-US" smtClean="0"/>
              <a:t>2020/6/8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6C599-D311-4CA4-A434-0BFC009E2CD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345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image" Target="../media/image7.png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844800" y="665018"/>
            <a:ext cx="6936509" cy="38977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41054" y="665018"/>
            <a:ext cx="9144000" cy="1237818"/>
          </a:xfrm>
        </p:spPr>
        <p:txBody>
          <a:bodyPr/>
          <a:lstStyle/>
          <a:p>
            <a:r>
              <a:rPr lang="zh-TW" altLang="en-US" dirty="0" smtClean="0">
                <a:solidFill>
                  <a:schemeClr val="bg1"/>
                </a:solidFill>
              </a:rPr>
              <a:t>山豬盃題目解說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2404919"/>
            <a:ext cx="9144000" cy="165576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zh-TW" dirty="0" smtClean="0">
                <a:solidFill>
                  <a:schemeClr val="bg1"/>
                </a:solidFill>
              </a:rPr>
              <a:t>10711230</a:t>
            </a:r>
            <a:r>
              <a:rPr lang="en-US" altLang="zh-TW" dirty="0">
                <a:solidFill>
                  <a:schemeClr val="bg1"/>
                </a:solidFill>
              </a:rPr>
              <a:t>	</a:t>
            </a:r>
            <a:r>
              <a:rPr lang="zh-TW" altLang="en-US" dirty="0" smtClean="0">
                <a:solidFill>
                  <a:schemeClr val="bg1"/>
                </a:solidFill>
              </a:rPr>
              <a:t>施雅芸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TW" dirty="0" smtClean="0">
                <a:solidFill>
                  <a:schemeClr val="bg1"/>
                </a:solidFill>
              </a:rPr>
              <a:t>10711231	</a:t>
            </a:r>
            <a:r>
              <a:rPr lang="zh-TW" altLang="en-US" dirty="0" smtClean="0">
                <a:solidFill>
                  <a:schemeClr val="bg1"/>
                </a:solidFill>
              </a:rPr>
              <a:t>湯慈禪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TW" dirty="0" smtClean="0">
                <a:solidFill>
                  <a:schemeClr val="bg1"/>
                </a:solidFill>
              </a:rPr>
              <a:t>10711237</a:t>
            </a:r>
            <a:r>
              <a:rPr lang="en-US" altLang="zh-TW" dirty="0">
                <a:solidFill>
                  <a:schemeClr val="bg1"/>
                </a:solidFill>
              </a:rPr>
              <a:t>	</a:t>
            </a:r>
            <a:r>
              <a:rPr lang="zh-TW" altLang="en-US" dirty="0" smtClean="0">
                <a:solidFill>
                  <a:schemeClr val="bg1"/>
                </a:solidFill>
              </a:rPr>
              <a:t>葉桓郡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646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601606" y="335844"/>
            <a:ext cx="6019001" cy="6186309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void 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tran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(long 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long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 n){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if(n &gt;= 100000000000000){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tran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(n/100000000000000);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cout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 &lt;&lt; " wen";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}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n %= 100000000000000;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if(n &gt;= 1000000000000){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printf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(" %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ld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ivan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",n/1000000000000);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n %= 1000000000000;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}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if(n &gt;= 10000000000){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printf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(" %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ld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yeh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",n/10000000000);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n %= 10000000000;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}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if(n &gt;= 100000000){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printf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(" %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ld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long",n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/100000000);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n %= 100000000;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}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if(n &gt;= 1000000){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printf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(" %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ld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yun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",n/1000000);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n %= 1000000;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}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if(n &gt;= 10000){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printf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(" %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ld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spoon",n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/10000);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n %= 10000;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}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if(n &gt;= 100){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printf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(" %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ld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fonchi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",n/100);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2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n %= 100;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}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if(n &gt;= 1)</a:t>
            </a:r>
            <a:endParaRPr lang="en-US" altLang="zh-TW" sz="1200" dirty="0">
              <a:solidFill>
                <a:schemeClr val="bg1"/>
              </a:solidFill>
            </a:endParaRPr>
          </a:p>
          <a:p>
            <a:pPr lvl="1"/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printf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(" %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ld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altLang="zh-TW" sz="1200" dirty="0" err="1">
                <a:solidFill>
                  <a:schemeClr val="bg1"/>
                </a:solidFill>
                <a:latin typeface="Arial" panose="020B0604020202020204" pitchFamily="34" charset="0"/>
              </a:rPr>
              <a:t>pei</a:t>
            </a:r>
            <a:r>
              <a:rPr lang="en-US" altLang="zh-TW" sz="1200" dirty="0">
                <a:solidFill>
                  <a:schemeClr val="bg1"/>
                </a:solidFill>
                <a:latin typeface="Arial" panose="020B0604020202020204" pitchFamily="34" charset="0"/>
              </a:rPr>
              <a:t>",n);</a:t>
            </a:r>
            <a:endParaRPr lang="en-US" altLang="zh-TW" sz="1200" dirty="0">
              <a:solidFill>
                <a:schemeClr val="bg1"/>
              </a:solidFill>
            </a:endParaRPr>
          </a:p>
          <a:p>
            <a:r>
              <a:rPr lang="en-US" altLang="zh-TW" sz="1200" dirty="0" smtClean="0">
                <a:solidFill>
                  <a:schemeClr val="bg1"/>
                </a:solidFill>
                <a:latin typeface="Arial" panose="020B0604020202020204" pitchFamily="34" charset="0"/>
              </a:rPr>
              <a:t>}</a:t>
            </a:r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14" name="六邊形 13"/>
          <p:cNvSpPr/>
          <p:nvPr/>
        </p:nvSpPr>
        <p:spPr>
          <a:xfrm>
            <a:off x="6797964" y="2957945"/>
            <a:ext cx="4886035" cy="942109"/>
          </a:xfrm>
          <a:prstGeom prst="hexagon">
            <a:avLst>
              <a:gd name="adj" fmla="val 46569"/>
              <a:gd name="vf" fmla="val 11547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利用遞迴</a:t>
            </a:r>
            <a:endParaRPr lang="zh-TW" alt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767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4746"/>
          <a:stretch/>
        </p:blipFill>
        <p:spPr>
          <a:xfrm>
            <a:off x="2863274" y="667708"/>
            <a:ext cx="6917530" cy="390429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988" y="1431634"/>
            <a:ext cx="1754912" cy="175491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614" y="1431634"/>
            <a:ext cx="1754912" cy="1754912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583" y="1431634"/>
            <a:ext cx="1754912" cy="1754912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3110599" y="3195783"/>
            <a:ext cx="175491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題</a:t>
            </a:r>
            <a:r>
              <a:rPr lang="zh-TW" altLang="en-US" dirty="0">
                <a:solidFill>
                  <a:schemeClr val="bg1"/>
                </a:solidFill>
              </a:rPr>
              <a:t>意</a:t>
            </a:r>
            <a:r>
              <a:rPr lang="zh-TW" altLang="en-US" dirty="0" smtClean="0">
                <a:solidFill>
                  <a:schemeClr val="bg1"/>
                </a:solidFill>
              </a:rPr>
              <a:t>解析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444583" y="3205020"/>
            <a:ext cx="175491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注意事項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7610538" y="3186546"/>
            <a:ext cx="175491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解題</a:t>
            </a:r>
            <a:r>
              <a:rPr lang="zh-TW" altLang="en-US" dirty="0">
                <a:solidFill>
                  <a:schemeClr val="bg1"/>
                </a:solidFill>
              </a:rPr>
              <a:t>技巧</a:t>
            </a:r>
          </a:p>
        </p:txBody>
      </p:sp>
    </p:spTree>
    <p:extLst>
      <p:ext uri="{BB962C8B-B14F-4D97-AF65-F5344CB8AC3E}">
        <p14:creationId xmlns:p14="http://schemas.microsoft.com/office/powerpoint/2010/main" val="1861382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t="-29000" r="-20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561975" y="2967335"/>
            <a:ext cx="5391149" cy="923330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b="1" dirty="0" smtClean="0">
                <a:solidFill>
                  <a:schemeClr val="bg1"/>
                </a:solidFill>
              </a:rPr>
              <a:t>秋</a:t>
            </a:r>
            <a:r>
              <a:rPr lang="zh-TW" altLang="en-US" sz="5400" b="1" dirty="0">
                <a:solidFill>
                  <a:schemeClr val="bg1"/>
                </a:solidFill>
              </a:rPr>
              <a:t>融</a:t>
            </a:r>
            <a:r>
              <a:rPr lang="zh-TW" altLang="en-US" sz="5400" b="1" dirty="0" smtClean="0">
                <a:solidFill>
                  <a:schemeClr val="bg1"/>
                </a:solidFill>
              </a:rPr>
              <a:t>銀行需要你</a:t>
            </a:r>
            <a:endParaRPr lang="zh-TW" altLang="en-US" sz="54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資料庫圖表 1"/>
          <p:cNvGraphicFramePr/>
          <p:nvPr>
            <p:extLst>
              <p:ext uri="{D42A27DB-BD31-4B8C-83A1-F6EECF244321}">
                <p14:modId xmlns:p14="http://schemas.microsoft.com/office/powerpoint/2010/main" val="4140197223"/>
              </p:ext>
            </p:extLst>
          </p:nvPr>
        </p:nvGraphicFramePr>
        <p:xfrm>
          <a:off x="6124330" y="545123"/>
          <a:ext cx="6067670" cy="5574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50837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t="-29000" r="-20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/>
          <p:cNvGrpSpPr/>
          <p:nvPr/>
        </p:nvGrpSpPr>
        <p:grpSpPr>
          <a:xfrm>
            <a:off x="539258" y="1330309"/>
            <a:ext cx="5272455" cy="3725268"/>
            <a:chOff x="6095998" y="1045018"/>
            <a:chExt cx="6096000" cy="2422527"/>
          </a:xfrm>
        </p:grpSpPr>
        <p:sp>
          <p:nvSpPr>
            <p:cNvPr id="5" name="手繪多邊形 4"/>
            <p:cNvSpPr/>
            <p:nvPr/>
          </p:nvSpPr>
          <p:spPr>
            <a:xfrm>
              <a:off x="8273551" y="1045018"/>
              <a:ext cx="1740895" cy="518566"/>
            </a:xfrm>
            <a:custGeom>
              <a:avLst/>
              <a:gdLst>
                <a:gd name="connsiteX0" fmla="*/ 0 w 1740895"/>
                <a:gd name="connsiteY0" fmla="*/ 141170 h 847006"/>
                <a:gd name="connsiteX1" fmla="*/ 141170 w 1740895"/>
                <a:gd name="connsiteY1" fmla="*/ 0 h 847006"/>
                <a:gd name="connsiteX2" fmla="*/ 1599725 w 1740895"/>
                <a:gd name="connsiteY2" fmla="*/ 0 h 847006"/>
                <a:gd name="connsiteX3" fmla="*/ 1740895 w 1740895"/>
                <a:gd name="connsiteY3" fmla="*/ 141170 h 847006"/>
                <a:gd name="connsiteX4" fmla="*/ 1740895 w 1740895"/>
                <a:gd name="connsiteY4" fmla="*/ 705836 h 847006"/>
                <a:gd name="connsiteX5" fmla="*/ 1599725 w 1740895"/>
                <a:gd name="connsiteY5" fmla="*/ 847006 h 847006"/>
                <a:gd name="connsiteX6" fmla="*/ 141170 w 1740895"/>
                <a:gd name="connsiteY6" fmla="*/ 847006 h 847006"/>
                <a:gd name="connsiteX7" fmla="*/ 0 w 1740895"/>
                <a:gd name="connsiteY7" fmla="*/ 705836 h 847006"/>
                <a:gd name="connsiteX8" fmla="*/ 0 w 1740895"/>
                <a:gd name="connsiteY8" fmla="*/ 141170 h 847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0895" h="847006">
                  <a:moveTo>
                    <a:pt x="0" y="141170"/>
                  </a:moveTo>
                  <a:cubicBezTo>
                    <a:pt x="0" y="63204"/>
                    <a:pt x="63204" y="0"/>
                    <a:pt x="141170" y="0"/>
                  </a:cubicBezTo>
                  <a:lnTo>
                    <a:pt x="1599725" y="0"/>
                  </a:lnTo>
                  <a:cubicBezTo>
                    <a:pt x="1677691" y="0"/>
                    <a:pt x="1740895" y="63204"/>
                    <a:pt x="1740895" y="141170"/>
                  </a:cubicBezTo>
                  <a:lnTo>
                    <a:pt x="1740895" y="705836"/>
                  </a:lnTo>
                  <a:cubicBezTo>
                    <a:pt x="1740895" y="783802"/>
                    <a:pt x="1677691" y="847006"/>
                    <a:pt x="1599725" y="847006"/>
                  </a:cubicBezTo>
                  <a:lnTo>
                    <a:pt x="141170" y="847006"/>
                  </a:lnTo>
                  <a:cubicBezTo>
                    <a:pt x="63204" y="847006"/>
                    <a:pt x="0" y="783802"/>
                    <a:pt x="0" y="705836"/>
                  </a:cubicBezTo>
                  <a:lnTo>
                    <a:pt x="0" y="14117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4217" tIns="144217" rIns="144217" bIns="144217" numCol="1" spcCol="1270" anchor="ctr" anchorCtr="0">
              <a:noAutofit/>
            </a:bodyPr>
            <a:lstStyle/>
            <a:p>
              <a:pPr lvl="0" algn="ctr" defTabSz="12001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sz="2700" b="1" kern="1200" dirty="0" smtClean="0"/>
                <a:t>輸入</a:t>
              </a:r>
              <a:endParaRPr lang="zh-TW" sz="2700" b="1" kern="1200" dirty="0"/>
            </a:p>
          </p:txBody>
        </p:sp>
        <p:sp>
          <p:nvSpPr>
            <p:cNvPr id="6" name="手繪多邊形 5"/>
            <p:cNvSpPr/>
            <p:nvPr/>
          </p:nvSpPr>
          <p:spPr>
            <a:xfrm>
              <a:off x="6095998" y="1734955"/>
              <a:ext cx="6096000" cy="1732590"/>
            </a:xfrm>
            <a:custGeom>
              <a:avLst/>
              <a:gdLst>
                <a:gd name="connsiteX0" fmla="*/ 0 w 6096000"/>
                <a:gd name="connsiteY0" fmla="*/ 0 h 1732590"/>
                <a:gd name="connsiteX1" fmla="*/ 6096000 w 6096000"/>
                <a:gd name="connsiteY1" fmla="*/ 0 h 1732590"/>
                <a:gd name="connsiteX2" fmla="*/ 6096000 w 6096000"/>
                <a:gd name="connsiteY2" fmla="*/ 1732590 h 1732590"/>
                <a:gd name="connsiteX3" fmla="*/ 0 w 6096000"/>
                <a:gd name="connsiteY3" fmla="*/ 1732590 h 1732590"/>
                <a:gd name="connsiteX4" fmla="*/ 0 w 6096000"/>
                <a:gd name="connsiteY4" fmla="*/ 0 h 173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6000" h="1732590">
                  <a:moveTo>
                    <a:pt x="0" y="0"/>
                  </a:moveTo>
                  <a:lnTo>
                    <a:pt x="6096000" y="0"/>
                  </a:lnTo>
                  <a:lnTo>
                    <a:pt x="6096000" y="1732590"/>
                  </a:lnTo>
                  <a:lnTo>
                    <a:pt x="0" y="17325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3548" tIns="34290" rIns="192024" bIns="34290" numCol="1" spcCol="1270" anchor="t" anchorCtr="0">
              <a:noAutofit/>
            </a:bodyPr>
            <a:lstStyle/>
            <a:p>
              <a:pPr marL="228600" lvl="1" indent="-228600" algn="l" defTabSz="933450" rtl="0">
                <a:lnSpc>
                  <a:spcPct val="90000"/>
                </a:lnSpc>
                <a:spcBef>
                  <a:spcPct val="0"/>
                </a:spcBef>
                <a:spcAft>
                  <a:spcPct val="20000"/>
                </a:spcAft>
                <a:buChar char="••"/>
              </a:pPr>
              <a:r>
                <a:rPr lang="zh-TW" sz="2800" b="1" kern="1200" dirty="0" smtClean="0">
                  <a:solidFill>
                    <a:schemeClr val="accent2">
                      <a:lumMod val="50000"/>
                    </a:schemeClr>
                  </a:solidFill>
                </a:rPr>
                <a:t>每行輸入為一正整數 n (0 ≤ n </a:t>
              </a:r>
              <a:r>
                <a:rPr lang="zh-TW" sz="2800" b="1" kern="1200" dirty="0" smtClean="0">
                  <a:solidFill>
                    <a:schemeClr val="accent2">
                      <a:lumMod val="50000"/>
                    </a:schemeClr>
                  </a:solidFill>
                </a:rPr>
                <a:t>≤9</a:t>
              </a:r>
              <a:r>
                <a:rPr lang="zh-TW" sz="2800" b="1" kern="1200" dirty="0" smtClean="0">
                  <a:solidFill>
                    <a:schemeClr val="accent2">
                      <a:lumMod val="50000"/>
                    </a:schemeClr>
                  </a:solidFill>
                </a:rPr>
                <a:t>,223,372,036,854,775,807)，表示客戶的存款金額，以‘\\’表 示為該行結束。若該行輸入只有‘\\’則表示檔案結束。 </a:t>
              </a:r>
              <a:endParaRPr lang="zh-TW" sz="2800" b="1" kern="12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7690338" y="1905506"/>
            <a:ext cx="295714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/>
              <a:t>12345678912311</a:t>
            </a:r>
            <a:r>
              <a:rPr lang="en-US" altLang="zh-TW" sz="2400" dirty="0" smtClean="0"/>
              <a:t>\\</a:t>
            </a:r>
            <a:endParaRPr lang="en-US" altLang="zh-TW" sz="2400" dirty="0"/>
          </a:p>
          <a:p>
            <a:r>
              <a:rPr lang="en-US" altLang="zh-TW" sz="2400" dirty="0"/>
              <a:t>0</a:t>
            </a:r>
            <a:r>
              <a:rPr lang="en-US" altLang="zh-TW" sz="2400" dirty="0" smtClean="0"/>
              <a:t>\\</a:t>
            </a:r>
            <a:endParaRPr lang="en-US" altLang="zh-TW" sz="2400" dirty="0"/>
          </a:p>
          <a:p>
            <a:r>
              <a:rPr lang="en-US" altLang="zh-TW" sz="2400" dirty="0"/>
              <a:t>12345678999999</a:t>
            </a:r>
            <a:r>
              <a:rPr lang="en-US" altLang="zh-TW" sz="2400" dirty="0" smtClean="0"/>
              <a:t>\\</a:t>
            </a:r>
            <a:endParaRPr lang="en-US" altLang="zh-TW" sz="2400" dirty="0"/>
          </a:p>
          <a:p>
            <a:r>
              <a:rPr lang="en-US" altLang="zh-TW" sz="2400" dirty="0"/>
              <a:t>98765432123441</a:t>
            </a:r>
            <a:r>
              <a:rPr lang="en-US" altLang="zh-TW" sz="2400" dirty="0" smtClean="0"/>
              <a:t>\\</a:t>
            </a:r>
            <a:endParaRPr lang="en-US" altLang="zh-TW" sz="2400" dirty="0"/>
          </a:p>
          <a:p>
            <a:r>
              <a:rPr lang="en-US" altLang="zh-TW" sz="2400" dirty="0"/>
              <a:t>0101010101</a:t>
            </a:r>
            <a:r>
              <a:rPr lang="en-US" altLang="zh-TW" sz="2400" dirty="0" smtClean="0"/>
              <a:t>\\</a:t>
            </a:r>
            <a:endParaRPr lang="en-US" altLang="zh-TW" sz="2400" dirty="0"/>
          </a:p>
          <a:p>
            <a:r>
              <a:rPr lang="en-US" altLang="zh-TW" sz="2400" dirty="0"/>
              <a:t>890105</a:t>
            </a:r>
            <a:r>
              <a:rPr lang="en-US" altLang="zh-TW" sz="2400" dirty="0" smtClean="0"/>
              <a:t>\\</a:t>
            </a:r>
            <a:endParaRPr lang="en-US" altLang="zh-TW" sz="2400" dirty="0"/>
          </a:p>
          <a:p>
            <a:r>
              <a:rPr lang="en-US" altLang="zh-TW" sz="2400" dirty="0"/>
              <a:t>1234567890123</a:t>
            </a:r>
            <a:r>
              <a:rPr lang="en-US" altLang="zh-TW" sz="2400" dirty="0" smtClean="0"/>
              <a:t>\\</a:t>
            </a:r>
            <a:endParaRPr lang="en-US" altLang="zh-TW" sz="2400" dirty="0"/>
          </a:p>
          <a:p>
            <a:r>
              <a:rPr lang="en-US" altLang="zh-TW" sz="2400" dirty="0"/>
              <a:t>\\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8400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t="-29000" r="-20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/>
          <p:cNvGrpSpPr/>
          <p:nvPr/>
        </p:nvGrpSpPr>
        <p:grpSpPr>
          <a:xfrm>
            <a:off x="688730" y="1298244"/>
            <a:ext cx="4964723" cy="3695787"/>
            <a:chOff x="6095999" y="3624615"/>
            <a:chExt cx="6096000" cy="1883644"/>
          </a:xfrm>
        </p:grpSpPr>
        <p:sp>
          <p:nvSpPr>
            <p:cNvPr id="7" name="手繪多邊形 6"/>
            <p:cNvSpPr/>
            <p:nvPr/>
          </p:nvSpPr>
          <p:spPr>
            <a:xfrm>
              <a:off x="8273553" y="3624615"/>
              <a:ext cx="1740895" cy="422772"/>
            </a:xfrm>
            <a:custGeom>
              <a:avLst/>
              <a:gdLst>
                <a:gd name="connsiteX0" fmla="*/ 0 w 1740895"/>
                <a:gd name="connsiteY0" fmla="*/ 141170 h 847006"/>
                <a:gd name="connsiteX1" fmla="*/ 141170 w 1740895"/>
                <a:gd name="connsiteY1" fmla="*/ 0 h 847006"/>
                <a:gd name="connsiteX2" fmla="*/ 1599725 w 1740895"/>
                <a:gd name="connsiteY2" fmla="*/ 0 h 847006"/>
                <a:gd name="connsiteX3" fmla="*/ 1740895 w 1740895"/>
                <a:gd name="connsiteY3" fmla="*/ 141170 h 847006"/>
                <a:gd name="connsiteX4" fmla="*/ 1740895 w 1740895"/>
                <a:gd name="connsiteY4" fmla="*/ 705836 h 847006"/>
                <a:gd name="connsiteX5" fmla="*/ 1599725 w 1740895"/>
                <a:gd name="connsiteY5" fmla="*/ 847006 h 847006"/>
                <a:gd name="connsiteX6" fmla="*/ 141170 w 1740895"/>
                <a:gd name="connsiteY6" fmla="*/ 847006 h 847006"/>
                <a:gd name="connsiteX7" fmla="*/ 0 w 1740895"/>
                <a:gd name="connsiteY7" fmla="*/ 705836 h 847006"/>
                <a:gd name="connsiteX8" fmla="*/ 0 w 1740895"/>
                <a:gd name="connsiteY8" fmla="*/ 141170 h 847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0895" h="847006">
                  <a:moveTo>
                    <a:pt x="0" y="141170"/>
                  </a:moveTo>
                  <a:cubicBezTo>
                    <a:pt x="0" y="63204"/>
                    <a:pt x="63204" y="0"/>
                    <a:pt x="141170" y="0"/>
                  </a:cubicBezTo>
                  <a:lnTo>
                    <a:pt x="1599725" y="0"/>
                  </a:lnTo>
                  <a:cubicBezTo>
                    <a:pt x="1677691" y="0"/>
                    <a:pt x="1740895" y="63204"/>
                    <a:pt x="1740895" y="141170"/>
                  </a:cubicBezTo>
                  <a:lnTo>
                    <a:pt x="1740895" y="705836"/>
                  </a:lnTo>
                  <a:cubicBezTo>
                    <a:pt x="1740895" y="783802"/>
                    <a:pt x="1677691" y="847006"/>
                    <a:pt x="1599725" y="847006"/>
                  </a:cubicBezTo>
                  <a:lnTo>
                    <a:pt x="141170" y="847006"/>
                  </a:lnTo>
                  <a:cubicBezTo>
                    <a:pt x="63204" y="847006"/>
                    <a:pt x="0" y="783802"/>
                    <a:pt x="0" y="705836"/>
                  </a:cubicBezTo>
                  <a:lnTo>
                    <a:pt x="0" y="14117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4217" tIns="144217" rIns="144217" bIns="144217" numCol="1" spcCol="1270" anchor="ctr" anchorCtr="0">
              <a:noAutofit/>
            </a:bodyPr>
            <a:lstStyle/>
            <a:p>
              <a:pPr lvl="0" algn="ctr" defTabSz="12001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TW" sz="2700" b="1" kern="1200" dirty="0" smtClean="0"/>
                <a:t>輸出</a:t>
              </a:r>
              <a:endParaRPr lang="zh-TW" sz="2700" b="1" kern="1200" dirty="0"/>
            </a:p>
          </p:txBody>
        </p:sp>
        <p:sp>
          <p:nvSpPr>
            <p:cNvPr id="8" name="手繪多邊形 7"/>
            <p:cNvSpPr/>
            <p:nvPr/>
          </p:nvSpPr>
          <p:spPr>
            <a:xfrm>
              <a:off x="6095999" y="4166899"/>
              <a:ext cx="6096000" cy="1341360"/>
            </a:xfrm>
            <a:custGeom>
              <a:avLst/>
              <a:gdLst>
                <a:gd name="connsiteX0" fmla="*/ 0 w 6096000"/>
                <a:gd name="connsiteY0" fmla="*/ 0 h 1341360"/>
                <a:gd name="connsiteX1" fmla="*/ 6096000 w 6096000"/>
                <a:gd name="connsiteY1" fmla="*/ 0 h 1341360"/>
                <a:gd name="connsiteX2" fmla="*/ 6096000 w 6096000"/>
                <a:gd name="connsiteY2" fmla="*/ 1341360 h 1341360"/>
                <a:gd name="connsiteX3" fmla="*/ 0 w 6096000"/>
                <a:gd name="connsiteY3" fmla="*/ 1341360 h 1341360"/>
                <a:gd name="connsiteX4" fmla="*/ 0 w 6096000"/>
                <a:gd name="connsiteY4" fmla="*/ 0 h 134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6000" h="1341360">
                  <a:moveTo>
                    <a:pt x="0" y="0"/>
                  </a:moveTo>
                  <a:lnTo>
                    <a:pt x="6096000" y="0"/>
                  </a:lnTo>
                  <a:lnTo>
                    <a:pt x="6096000" y="1341360"/>
                  </a:lnTo>
                  <a:lnTo>
                    <a:pt x="0" y="134136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3548" tIns="34290" rIns="192024" bIns="34290" numCol="1" spcCol="1270" anchor="t" anchorCtr="0">
              <a:noAutofit/>
            </a:bodyPr>
            <a:lstStyle/>
            <a:p>
              <a:pPr marL="228600" lvl="1" indent="-228600" algn="l" defTabSz="933450" rtl="0">
                <a:lnSpc>
                  <a:spcPct val="90000"/>
                </a:lnSpc>
                <a:spcBef>
                  <a:spcPct val="0"/>
                </a:spcBef>
                <a:spcAft>
                  <a:spcPct val="20000"/>
                </a:spcAft>
                <a:buChar char="••"/>
              </a:pPr>
              <a:r>
                <a:rPr lang="zh-TW" sz="2800" b="1" kern="1200" dirty="0" smtClean="0">
                  <a:solidFill>
                    <a:schemeClr val="accent2">
                      <a:lumMod val="50000"/>
                    </a:schemeClr>
                  </a:solidFill>
                </a:rPr>
                <a:t>輸出請參考範例，若存款金額為 0 時，則輸出‘\\so poor//’。單位由大到小分別是wen、ivan、yeh、long、yun、spoon、fonchi、pei。 </a:t>
              </a:r>
              <a:endParaRPr lang="zh-TW" sz="2800" b="1" kern="12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6213229" y="117693"/>
            <a:ext cx="5978771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1: 12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ivan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34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yeh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56 long 78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yun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91 spoon 23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fonchi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11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pei</a:t>
            </a:r>
            <a:r>
              <a:rPr lang="en-US" altLang="zh-TW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\\</a:t>
            </a: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2: \\so poor</a:t>
            </a:r>
            <a:r>
              <a:rPr lang="en-US" altLang="zh-TW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//</a:t>
            </a: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3: 12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ivan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34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yeh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56 long 78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yun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99 spoon 99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fonchi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99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pei</a:t>
            </a:r>
            <a:r>
              <a:rPr lang="en-US" altLang="zh-TW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\\</a:t>
            </a: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4: 98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ivan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76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yeh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54 long 32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yun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12 spoon 34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fonchi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41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pei</a:t>
            </a:r>
            <a:r>
              <a:rPr lang="en-US" altLang="zh-TW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\\</a:t>
            </a: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5: 1 long 1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yun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1 spoon 1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fonchi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1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pei</a:t>
            </a:r>
            <a:r>
              <a:rPr lang="en-US" altLang="zh-TW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\\</a:t>
            </a: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6: 89 spoon 1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fonchi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5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pei</a:t>
            </a:r>
            <a:r>
              <a:rPr lang="en-US" altLang="zh-TW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\\</a:t>
            </a:r>
          </a:p>
          <a:p>
            <a:endParaRPr lang="en-US" altLang="zh-TW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7: 1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ivan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23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yeh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45 long 67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yun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89 spoon 1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fonchi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23 </a:t>
            </a:r>
            <a:r>
              <a:rPr lang="en-US" altLang="zh-TW" sz="24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pei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\\</a:t>
            </a:r>
            <a:endParaRPr lang="zh-TW" altLang="en-US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782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t="-29000" r="-20000" b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561975" y="2967335"/>
            <a:ext cx="5391149" cy="923330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b="1" dirty="0" smtClean="0">
                <a:solidFill>
                  <a:schemeClr val="bg1"/>
                </a:solidFill>
              </a:rPr>
              <a:t>總而言之</a:t>
            </a:r>
            <a:endParaRPr lang="zh-TW" alt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6283324" y="2767280"/>
            <a:ext cx="59086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 smtClean="0">
                <a:solidFill>
                  <a:schemeClr val="accent2">
                    <a:lumMod val="75000"/>
                  </a:schemeClr>
                </a:solidFill>
              </a:rPr>
              <a:t>另類的將輸入的數字轉換成相對應的金額單位</a:t>
            </a:r>
            <a:endParaRPr lang="zh-TW" alt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58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4746"/>
          <a:stretch/>
        </p:blipFill>
        <p:spPr>
          <a:xfrm>
            <a:off x="2863274" y="667708"/>
            <a:ext cx="6917530" cy="390429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988" y="1431634"/>
            <a:ext cx="1754912" cy="175491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614" y="1431634"/>
            <a:ext cx="1754912" cy="1754912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583" y="1431634"/>
            <a:ext cx="1754912" cy="1754912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3110599" y="3195783"/>
            <a:ext cx="175491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題</a:t>
            </a:r>
            <a:r>
              <a:rPr lang="zh-TW" altLang="en-US" dirty="0">
                <a:solidFill>
                  <a:schemeClr val="bg1"/>
                </a:solidFill>
              </a:rPr>
              <a:t>意</a:t>
            </a:r>
            <a:r>
              <a:rPr lang="zh-TW" altLang="en-US" dirty="0" smtClean="0">
                <a:solidFill>
                  <a:schemeClr val="bg1"/>
                </a:solidFill>
              </a:rPr>
              <a:t>解析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444583" y="3205020"/>
            <a:ext cx="175491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注意事項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7610538" y="3186546"/>
            <a:ext cx="175491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解題</a:t>
            </a:r>
            <a:r>
              <a:rPr lang="zh-TW" altLang="en-US" dirty="0">
                <a:solidFill>
                  <a:schemeClr val="bg1"/>
                </a:solidFill>
              </a:rPr>
              <a:t>技巧</a:t>
            </a:r>
          </a:p>
        </p:txBody>
      </p:sp>
    </p:spTree>
    <p:extLst>
      <p:ext uri="{BB962C8B-B14F-4D97-AF65-F5344CB8AC3E}">
        <p14:creationId xmlns:p14="http://schemas.microsoft.com/office/powerpoint/2010/main" val="415996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資料庫圖表 4"/>
          <p:cNvGraphicFramePr/>
          <p:nvPr>
            <p:extLst>
              <p:ext uri="{D42A27DB-BD31-4B8C-83A1-F6EECF244321}">
                <p14:modId xmlns:p14="http://schemas.microsoft.com/office/powerpoint/2010/main" val="671118002"/>
              </p:ext>
            </p:extLst>
          </p:nvPr>
        </p:nvGraphicFramePr>
        <p:xfrm>
          <a:off x="184639" y="1005252"/>
          <a:ext cx="4369777" cy="1582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手繪多邊形 8"/>
          <p:cNvSpPr/>
          <p:nvPr/>
        </p:nvSpPr>
        <p:spPr>
          <a:xfrm>
            <a:off x="8793188" y="3429000"/>
            <a:ext cx="3058843" cy="1382055"/>
          </a:xfrm>
          <a:custGeom>
            <a:avLst/>
            <a:gdLst>
              <a:gd name="connsiteX0" fmla="*/ 0 w 3058843"/>
              <a:gd name="connsiteY0" fmla="*/ 73801 h 442800"/>
              <a:gd name="connsiteX1" fmla="*/ 73801 w 3058843"/>
              <a:gd name="connsiteY1" fmla="*/ 0 h 442800"/>
              <a:gd name="connsiteX2" fmla="*/ 2985042 w 3058843"/>
              <a:gd name="connsiteY2" fmla="*/ 0 h 442800"/>
              <a:gd name="connsiteX3" fmla="*/ 3058843 w 3058843"/>
              <a:gd name="connsiteY3" fmla="*/ 73801 h 442800"/>
              <a:gd name="connsiteX4" fmla="*/ 3058843 w 3058843"/>
              <a:gd name="connsiteY4" fmla="*/ 368999 h 442800"/>
              <a:gd name="connsiteX5" fmla="*/ 2985042 w 3058843"/>
              <a:gd name="connsiteY5" fmla="*/ 442800 h 442800"/>
              <a:gd name="connsiteX6" fmla="*/ 73801 w 3058843"/>
              <a:gd name="connsiteY6" fmla="*/ 442800 h 442800"/>
              <a:gd name="connsiteX7" fmla="*/ 0 w 3058843"/>
              <a:gd name="connsiteY7" fmla="*/ 368999 h 442800"/>
              <a:gd name="connsiteX8" fmla="*/ 0 w 3058843"/>
              <a:gd name="connsiteY8" fmla="*/ 73801 h 44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58843" h="442800">
                <a:moveTo>
                  <a:pt x="0" y="73801"/>
                </a:moveTo>
                <a:cubicBezTo>
                  <a:pt x="0" y="33042"/>
                  <a:pt x="33042" y="0"/>
                  <a:pt x="73801" y="0"/>
                </a:cubicBezTo>
                <a:lnTo>
                  <a:pt x="2985042" y="0"/>
                </a:lnTo>
                <a:cubicBezTo>
                  <a:pt x="3025801" y="0"/>
                  <a:pt x="3058843" y="33042"/>
                  <a:pt x="3058843" y="73801"/>
                </a:cubicBezTo>
                <a:lnTo>
                  <a:pt x="3058843" y="368999"/>
                </a:lnTo>
                <a:cubicBezTo>
                  <a:pt x="3058843" y="409758"/>
                  <a:pt x="3025801" y="442800"/>
                  <a:pt x="2985042" y="442800"/>
                </a:cubicBezTo>
                <a:lnTo>
                  <a:pt x="73801" y="442800"/>
                </a:lnTo>
                <a:cubicBezTo>
                  <a:pt x="33042" y="442800"/>
                  <a:pt x="0" y="409758"/>
                  <a:pt x="0" y="368999"/>
                </a:cubicBezTo>
                <a:lnTo>
                  <a:pt x="0" y="73801"/>
                </a:lnTo>
                <a:close/>
              </a:path>
            </a:pathLst>
          </a:custGeom>
          <a:solidFill>
            <a:srgbClr val="D38E03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7233" tIns="21616" rIns="137233" bIns="21616" numCol="1" spcCol="1270" anchor="ctr" anchorCtr="0">
            <a:noAutofit/>
          </a:bodyPr>
          <a:lstStyle/>
          <a:p>
            <a:pPr lvl="0" algn="l" defTabSz="6223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TW" altLang="en-US" kern="1200" dirty="0" smtClean="0"/>
              <a:t>注意輸出時單位之間的空格</a:t>
            </a:r>
            <a:endParaRPr lang="zh-TW" kern="1200" dirty="0"/>
          </a:p>
        </p:txBody>
      </p:sp>
      <p:graphicFrame>
        <p:nvGraphicFramePr>
          <p:cNvPr id="10" name="資料庫圖表 9"/>
          <p:cNvGraphicFramePr/>
          <p:nvPr>
            <p:extLst>
              <p:ext uri="{D42A27DB-BD31-4B8C-83A1-F6EECF244321}">
                <p14:modId xmlns:p14="http://schemas.microsoft.com/office/powerpoint/2010/main" val="1774774178"/>
              </p:ext>
            </p:extLst>
          </p:nvPr>
        </p:nvGraphicFramePr>
        <p:xfrm>
          <a:off x="6866792" y="130416"/>
          <a:ext cx="4985239" cy="20486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2" name="資料庫圖表 11"/>
          <p:cNvGraphicFramePr/>
          <p:nvPr>
            <p:extLst>
              <p:ext uri="{D42A27DB-BD31-4B8C-83A1-F6EECF244321}">
                <p14:modId xmlns:p14="http://schemas.microsoft.com/office/powerpoint/2010/main" val="290680226"/>
              </p:ext>
            </p:extLst>
          </p:nvPr>
        </p:nvGraphicFramePr>
        <p:xfrm>
          <a:off x="114301" y="3903783"/>
          <a:ext cx="3209192" cy="1582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411886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4746"/>
          <a:stretch/>
        </p:blipFill>
        <p:spPr>
          <a:xfrm>
            <a:off x="2863274" y="667708"/>
            <a:ext cx="6917530" cy="390429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988" y="1431634"/>
            <a:ext cx="1754912" cy="1754912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614" y="1431634"/>
            <a:ext cx="1754912" cy="1754912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583" y="1431634"/>
            <a:ext cx="1754912" cy="1754912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3110599" y="3195783"/>
            <a:ext cx="175491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題</a:t>
            </a:r>
            <a:r>
              <a:rPr lang="zh-TW" altLang="en-US" dirty="0">
                <a:solidFill>
                  <a:schemeClr val="bg1"/>
                </a:solidFill>
              </a:rPr>
              <a:t>意</a:t>
            </a:r>
            <a:r>
              <a:rPr lang="zh-TW" altLang="en-US" dirty="0" smtClean="0">
                <a:solidFill>
                  <a:schemeClr val="bg1"/>
                </a:solidFill>
              </a:rPr>
              <a:t>解析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5444583" y="3205020"/>
            <a:ext cx="175491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注意事項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7610538" y="3186546"/>
            <a:ext cx="1754912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解題</a:t>
            </a:r>
            <a:r>
              <a:rPr lang="zh-TW" altLang="en-US" dirty="0">
                <a:solidFill>
                  <a:schemeClr val="bg1"/>
                </a:solidFill>
              </a:rPr>
              <a:t>技巧</a:t>
            </a:r>
          </a:p>
        </p:txBody>
      </p:sp>
    </p:spTree>
    <p:extLst>
      <p:ext uri="{BB962C8B-B14F-4D97-AF65-F5344CB8AC3E}">
        <p14:creationId xmlns:p14="http://schemas.microsoft.com/office/powerpoint/2010/main" val="97997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藍色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617</Words>
  <Application>Microsoft Office PowerPoint</Application>
  <PresentationFormat>寬螢幕</PresentationFormat>
  <Paragraphs>97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Trebuchet MS</vt:lpstr>
      <vt:lpstr>微軟正黑體</vt:lpstr>
      <vt:lpstr>Arial</vt:lpstr>
      <vt:lpstr>Office 佈景主題</vt:lpstr>
      <vt:lpstr>山豬盃題目解說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14</cp:revision>
  <dcterms:created xsi:type="dcterms:W3CDTF">2020-06-03T06:09:54Z</dcterms:created>
  <dcterms:modified xsi:type="dcterms:W3CDTF">2020-06-08T08:28:25Z</dcterms:modified>
</cp:coreProperties>
</file>

<file path=docProps/thumbnail.jpeg>
</file>